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7" r:id="rId2"/>
    <p:sldId id="2458" r:id="rId3"/>
    <p:sldId id="2469" r:id="rId4"/>
    <p:sldId id="265" r:id="rId5"/>
    <p:sldId id="1587" r:id="rId6"/>
    <p:sldId id="1573" r:id="rId7"/>
    <p:sldId id="1574" r:id="rId8"/>
    <p:sldId id="1572" r:id="rId9"/>
    <p:sldId id="1571" r:id="rId10"/>
    <p:sldId id="1575" r:id="rId11"/>
    <p:sldId id="1568" r:id="rId12"/>
    <p:sldId id="1584" r:id="rId13"/>
    <p:sldId id="2470" r:id="rId14"/>
    <p:sldId id="1579" r:id="rId15"/>
    <p:sldId id="1580" r:id="rId16"/>
    <p:sldId id="2472" r:id="rId17"/>
    <p:sldId id="2475" r:id="rId18"/>
    <p:sldId id="2474" r:id="rId19"/>
    <p:sldId id="2471" r:id="rId2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ventList" id="{A38AD6D6-32F4-4F4D-983F-56EB18749029}">
          <p14:sldIdLst>
            <p14:sldId id="257"/>
            <p14:sldId id="2458"/>
            <p14:sldId id="2469"/>
            <p14:sldId id="265"/>
            <p14:sldId id="1587"/>
            <p14:sldId id="1573"/>
            <p14:sldId id="1574"/>
            <p14:sldId id="1572"/>
            <p14:sldId id="1571"/>
            <p14:sldId id="1575"/>
            <p14:sldId id="1568"/>
            <p14:sldId id="1584"/>
            <p14:sldId id="2470"/>
            <p14:sldId id="1579"/>
            <p14:sldId id="1580"/>
            <p14:sldId id="2472"/>
            <p14:sldId id="2475"/>
            <p14:sldId id="2474"/>
            <p14:sldId id="24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47405E-548E-4118-B63B-0FD0E9891DA7}" v="53" dt="2019-08-05T03:10:44.7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88449" autoAdjust="0"/>
  </p:normalViewPr>
  <p:slideViewPr>
    <p:cSldViewPr snapToGrid="0" snapToObjects="1">
      <p:cViewPr varScale="1">
        <p:scale>
          <a:sx n="90" d="100"/>
          <a:sy n="90" d="100"/>
        </p:scale>
        <p:origin x="8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4" d="100"/>
          <a:sy n="84" d="100"/>
        </p:scale>
        <p:origin x="25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iam Wiesner" userId="be46172c-eda3-45f0-8aa7-26c0ab65ecec" providerId="ADAL" clId="{FA47405E-548E-4118-B63B-0FD0E9891DA7}"/>
    <pc:docChg chg="undo custSel addSld delSld modSld sldOrd modSection">
      <pc:chgData name="Miriam Wiesner" userId="be46172c-eda3-45f0-8aa7-26c0ab65ecec" providerId="ADAL" clId="{FA47405E-548E-4118-B63B-0FD0E9891DA7}" dt="2019-08-14T12:43:33.983" v="925" actId="20577"/>
      <pc:docMkLst>
        <pc:docMk/>
      </pc:docMkLst>
      <pc:sldChg chg="addSp delSp modSp">
        <pc:chgData name="Miriam Wiesner" userId="be46172c-eda3-45f0-8aa7-26c0ab65ecec" providerId="ADAL" clId="{FA47405E-548E-4118-B63B-0FD0E9891DA7}" dt="2019-08-03T17:51:18.087" v="169" actId="1076"/>
        <pc:sldMkLst>
          <pc:docMk/>
          <pc:sldMk cId="3949115185" sldId="257"/>
        </pc:sldMkLst>
        <pc:spChg chg="mod">
          <ac:chgData name="Miriam Wiesner" userId="be46172c-eda3-45f0-8aa7-26c0ab65ecec" providerId="ADAL" clId="{FA47405E-548E-4118-B63B-0FD0E9891DA7}" dt="2019-08-03T17:51:04.488" v="148" actId="20577"/>
          <ac:spMkLst>
            <pc:docMk/>
            <pc:sldMk cId="3949115185" sldId="257"/>
            <ac:spMk id="2" creationId="{697A3D04-C34A-4E54-9735-3F574ECE1A1E}"/>
          </ac:spMkLst>
        </pc:spChg>
        <pc:graphicFrameChg chg="add del mod">
          <ac:chgData name="Miriam Wiesner" userId="be46172c-eda3-45f0-8aa7-26c0ab65ecec" providerId="ADAL" clId="{FA47405E-548E-4118-B63B-0FD0E9891DA7}" dt="2019-08-03T17:34:45.074" v="118" actId="478"/>
          <ac:graphicFrameMkLst>
            <pc:docMk/>
            <pc:sldMk cId="3949115185" sldId="257"/>
            <ac:graphicFrameMk id="3" creationId="{4C3D35C3-77EF-4C1A-B9F4-C44AE741F962}"/>
          </ac:graphicFrameMkLst>
        </pc:graphicFrameChg>
        <pc:picChg chg="add mod">
          <ac:chgData name="Miriam Wiesner" userId="be46172c-eda3-45f0-8aa7-26c0ab65ecec" providerId="ADAL" clId="{FA47405E-548E-4118-B63B-0FD0E9891DA7}" dt="2019-08-03T17:51:18.087" v="169" actId="1076"/>
          <ac:picMkLst>
            <pc:docMk/>
            <pc:sldMk cId="3949115185" sldId="257"/>
            <ac:picMk id="4" creationId="{47257F36-E26D-463E-8F71-18E3B46B4C9C}"/>
          </ac:picMkLst>
        </pc:picChg>
      </pc:sldChg>
      <pc:sldChg chg="addSp modSp modAnim modNotesTx">
        <pc:chgData name="Miriam Wiesner" userId="be46172c-eda3-45f0-8aa7-26c0ab65ecec" providerId="ADAL" clId="{FA47405E-548E-4118-B63B-0FD0E9891DA7}" dt="2019-08-14T12:43:33.983" v="925" actId="20577"/>
        <pc:sldMkLst>
          <pc:docMk/>
          <pc:sldMk cId="1950897803" sldId="1580"/>
        </pc:sldMkLst>
        <pc:spChg chg="add mod">
          <ac:chgData name="Miriam Wiesner" userId="be46172c-eda3-45f0-8aa7-26c0ab65ecec" providerId="ADAL" clId="{FA47405E-548E-4118-B63B-0FD0E9891DA7}" dt="2019-08-05T03:10:36.356" v="917" actId="122"/>
          <ac:spMkLst>
            <pc:docMk/>
            <pc:sldMk cId="1950897803" sldId="1580"/>
            <ac:spMk id="2" creationId="{EFBC321D-BCED-4CE7-9AF3-9DEA80A96029}"/>
          </ac:spMkLst>
        </pc:spChg>
        <pc:spChg chg="add mod">
          <ac:chgData name="Miriam Wiesner" userId="be46172c-eda3-45f0-8aa7-26c0ab65ecec" providerId="ADAL" clId="{FA47405E-548E-4118-B63B-0FD0E9891DA7}" dt="2019-08-05T03:10:47.570" v="924" actId="1076"/>
          <ac:spMkLst>
            <pc:docMk/>
            <pc:sldMk cId="1950897803" sldId="1580"/>
            <ac:spMk id="5" creationId="{873799E5-DF81-4F28-AA93-FBC53E0BB94D}"/>
          </ac:spMkLst>
        </pc:spChg>
        <pc:spChg chg="add mod">
          <ac:chgData name="Miriam Wiesner" userId="be46172c-eda3-45f0-8aa7-26c0ab65ecec" providerId="ADAL" clId="{FA47405E-548E-4118-B63B-0FD0E9891DA7}" dt="2019-08-05T03:10:24.830" v="912" actId="1076"/>
          <ac:spMkLst>
            <pc:docMk/>
            <pc:sldMk cId="1950897803" sldId="1580"/>
            <ac:spMk id="6" creationId="{CC3B8C70-3883-49F8-8303-396CB5A1133F}"/>
          </ac:spMkLst>
        </pc:spChg>
      </pc:sldChg>
      <pc:sldChg chg="modSp modTransition">
        <pc:chgData name="Miriam Wiesner" userId="be46172c-eda3-45f0-8aa7-26c0ab65ecec" providerId="ADAL" clId="{FA47405E-548E-4118-B63B-0FD0E9891DA7}" dt="2019-08-03T17:30:43.745" v="60"/>
        <pc:sldMkLst>
          <pc:docMk/>
          <pc:sldMk cId="3409103935" sldId="2458"/>
        </pc:sldMkLst>
        <pc:spChg chg="mod">
          <ac:chgData name="Miriam Wiesner" userId="be46172c-eda3-45f0-8aa7-26c0ab65ecec" providerId="ADAL" clId="{FA47405E-548E-4118-B63B-0FD0E9891DA7}" dt="2019-08-03T17:30:23.386" v="58" actId="207"/>
          <ac:spMkLst>
            <pc:docMk/>
            <pc:sldMk cId="3409103935" sldId="2458"/>
            <ac:spMk id="5" creationId="{F945386E-B833-834A-858F-E4DB491E5375}"/>
          </ac:spMkLst>
        </pc:spChg>
        <pc:spChg chg="mod">
          <ac:chgData name="Miriam Wiesner" userId="be46172c-eda3-45f0-8aa7-26c0ab65ecec" providerId="ADAL" clId="{FA47405E-548E-4118-B63B-0FD0E9891DA7}" dt="2019-08-03T17:30:29.997" v="59" actId="207"/>
          <ac:spMkLst>
            <pc:docMk/>
            <pc:sldMk cId="3409103935" sldId="2458"/>
            <ac:spMk id="6" creationId="{452CC983-70D6-D947-B435-ABA8BAB76F03}"/>
          </ac:spMkLst>
        </pc:spChg>
        <pc:picChg chg="mod">
          <ac:chgData name="Miriam Wiesner" userId="be46172c-eda3-45f0-8aa7-26c0ab65ecec" providerId="ADAL" clId="{FA47405E-548E-4118-B63B-0FD0E9891DA7}" dt="2019-08-03T17:30:12.545" v="57" actId="1038"/>
          <ac:picMkLst>
            <pc:docMk/>
            <pc:sldMk cId="3409103935" sldId="2458"/>
            <ac:picMk id="11" creationId="{DCC3C79C-B3B8-438D-9DB4-0CB8A6F564C2}"/>
          </ac:picMkLst>
        </pc:picChg>
      </pc:sldChg>
      <pc:sldChg chg="addSp modSp modTransition">
        <pc:chgData name="Miriam Wiesner" userId="be46172c-eda3-45f0-8aa7-26c0ab65ecec" providerId="ADAL" clId="{FA47405E-548E-4118-B63B-0FD0E9891DA7}" dt="2019-08-05T03:09:58.743" v="906" actId="1076"/>
        <pc:sldMkLst>
          <pc:docMk/>
          <pc:sldMk cId="3094545822" sldId="2471"/>
        </pc:sldMkLst>
        <pc:spChg chg="add">
          <ac:chgData name="Miriam Wiesner" userId="be46172c-eda3-45f0-8aa7-26c0ab65ecec" providerId="ADAL" clId="{FA47405E-548E-4118-B63B-0FD0E9891DA7}" dt="2019-08-03T17:26:29.302" v="12"/>
          <ac:spMkLst>
            <pc:docMk/>
            <pc:sldMk cId="3094545822" sldId="2471"/>
            <ac:spMk id="3" creationId="{E92869BB-D899-4F77-8524-046E637F59FC}"/>
          </ac:spMkLst>
        </pc:spChg>
        <pc:spChg chg="add mod">
          <ac:chgData name="Miriam Wiesner" userId="be46172c-eda3-45f0-8aa7-26c0ab65ecec" providerId="ADAL" clId="{FA47405E-548E-4118-B63B-0FD0E9891DA7}" dt="2019-08-05T03:09:58.743" v="906" actId="1076"/>
          <ac:spMkLst>
            <pc:docMk/>
            <pc:sldMk cId="3094545822" sldId="2471"/>
            <ac:spMk id="4" creationId="{B36B00A4-7254-4BB7-A6A8-DA8FD054D2A2}"/>
          </ac:spMkLst>
        </pc:spChg>
        <pc:picChg chg="add mod">
          <ac:chgData name="Miriam Wiesner" userId="be46172c-eda3-45f0-8aa7-26c0ab65ecec" providerId="ADAL" clId="{FA47405E-548E-4118-B63B-0FD0E9891DA7}" dt="2019-08-03T17:28:56.154" v="18" actId="1076"/>
          <ac:picMkLst>
            <pc:docMk/>
            <pc:sldMk cId="3094545822" sldId="2471"/>
            <ac:picMk id="5" creationId="{0C3FA936-39F0-47EF-99A5-EF67A6A239A7}"/>
          </ac:picMkLst>
        </pc:picChg>
        <pc:picChg chg="add mod">
          <ac:chgData name="Miriam Wiesner" userId="be46172c-eda3-45f0-8aa7-26c0ab65ecec" providerId="ADAL" clId="{FA47405E-548E-4118-B63B-0FD0E9891DA7}" dt="2019-08-05T03:09:46.847" v="904" actId="1076"/>
          <ac:picMkLst>
            <pc:docMk/>
            <pc:sldMk cId="3094545822" sldId="2471"/>
            <ac:picMk id="7" creationId="{F5782C2E-370B-4705-828E-6F8142A81982}"/>
          </ac:picMkLst>
        </pc:picChg>
      </pc:sldChg>
      <pc:sldChg chg="addSp delSp modSp add">
        <pc:chgData name="Miriam Wiesner" userId="be46172c-eda3-45f0-8aa7-26c0ab65ecec" providerId="ADAL" clId="{FA47405E-548E-4118-B63B-0FD0E9891DA7}" dt="2019-08-05T02:07:22.934" v="763" actId="404"/>
        <pc:sldMkLst>
          <pc:docMk/>
          <pc:sldMk cId="1945483610" sldId="2474"/>
        </pc:sldMkLst>
        <pc:spChg chg="mod">
          <ac:chgData name="Miriam Wiesner" userId="be46172c-eda3-45f0-8aa7-26c0ab65ecec" providerId="ADAL" clId="{FA47405E-548E-4118-B63B-0FD0E9891DA7}" dt="2019-08-03T17:33:51.636" v="111" actId="20577"/>
          <ac:spMkLst>
            <pc:docMk/>
            <pc:sldMk cId="1945483610" sldId="2474"/>
            <ac:spMk id="2" creationId="{AAE1BFAB-B7A9-48FF-84E5-358A02B8F1E7}"/>
          </ac:spMkLst>
        </pc:spChg>
        <pc:spChg chg="mod">
          <ac:chgData name="Miriam Wiesner" userId="be46172c-eda3-45f0-8aa7-26c0ab65ecec" providerId="ADAL" clId="{FA47405E-548E-4118-B63B-0FD0E9891DA7}" dt="2019-08-03T17:33:22.627" v="90" actId="20577"/>
          <ac:spMkLst>
            <pc:docMk/>
            <pc:sldMk cId="1945483610" sldId="2474"/>
            <ac:spMk id="3" creationId="{D4538E4F-75DA-49C0-8745-35FF98A52067}"/>
          </ac:spMkLst>
        </pc:spChg>
        <pc:spChg chg="add mod">
          <ac:chgData name="Miriam Wiesner" userId="be46172c-eda3-45f0-8aa7-26c0ab65ecec" providerId="ADAL" clId="{FA47405E-548E-4118-B63B-0FD0E9891DA7}" dt="2019-08-05T02:07:22.934" v="763" actId="404"/>
          <ac:spMkLst>
            <pc:docMk/>
            <pc:sldMk cId="1945483610" sldId="2474"/>
            <ac:spMk id="7" creationId="{E499CC8D-47DB-4D69-A19C-5E96B394DA6F}"/>
          </ac:spMkLst>
        </pc:spChg>
        <pc:picChg chg="add del mod">
          <ac:chgData name="Miriam Wiesner" userId="be46172c-eda3-45f0-8aa7-26c0ab65ecec" providerId="ADAL" clId="{FA47405E-548E-4118-B63B-0FD0E9891DA7}" dt="2019-08-03T17:33:41.865" v="97" actId="478"/>
          <ac:picMkLst>
            <pc:docMk/>
            <pc:sldMk cId="1945483610" sldId="2474"/>
            <ac:picMk id="4" creationId="{A95FA010-AC12-4F42-A4E8-F3A185F4124C}"/>
          </ac:picMkLst>
        </pc:picChg>
        <pc:picChg chg="add mod">
          <ac:chgData name="Miriam Wiesner" userId="be46172c-eda3-45f0-8aa7-26c0ab65ecec" providerId="ADAL" clId="{FA47405E-548E-4118-B63B-0FD0E9891DA7}" dt="2019-08-03T18:04:12.959" v="684" actId="1038"/>
          <ac:picMkLst>
            <pc:docMk/>
            <pc:sldMk cId="1945483610" sldId="2474"/>
            <ac:picMk id="6" creationId="{CDE8F1C1-471E-4893-A5A9-ABAEA1AED467}"/>
          </ac:picMkLst>
        </pc:picChg>
      </pc:sldChg>
      <pc:sldChg chg="addSp delSp modSp add ord">
        <pc:chgData name="Miriam Wiesner" userId="be46172c-eda3-45f0-8aa7-26c0ab65ecec" providerId="ADAL" clId="{FA47405E-548E-4118-B63B-0FD0E9891DA7}" dt="2019-08-05T02:06:38.611" v="751" actId="1037"/>
        <pc:sldMkLst>
          <pc:docMk/>
          <pc:sldMk cId="2079863219" sldId="2475"/>
        </pc:sldMkLst>
        <pc:spChg chg="add mod">
          <ac:chgData name="Miriam Wiesner" userId="be46172c-eda3-45f0-8aa7-26c0ab65ecec" providerId="ADAL" clId="{FA47405E-548E-4118-B63B-0FD0E9891DA7}" dt="2019-08-05T02:06:38.611" v="751" actId="1037"/>
          <ac:spMkLst>
            <pc:docMk/>
            <pc:sldMk cId="2079863219" sldId="2475"/>
            <ac:spMk id="6" creationId="{FC89ECCD-E8BF-4480-89C3-E5C456511F18}"/>
          </ac:spMkLst>
        </pc:spChg>
        <pc:picChg chg="add mod">
          <ac:chgData name="Miriam Wiesner" userId="be46172c-eda3-45f0-8aa7-26c0ab65ecec" providerId="ADAL" clId="{FA47405E-548E-4118-B63B-0FD0E9891DA7}" dt="2019-08-05T02:05:21.139" v="723" actId="1076"/>
          <ac:picMkLst>
            <pc:docMk/>
            <pc:sldMk cId="2079863219" sldId="2475"/>
            <ac:picMk id="2" creationId="{D5A53550-1679-49CE-8D16-A696EFC692DA}"/>
          </ac:picMkLst>
        </pc:picChg>
        <pc:picChg chg="add mod">
          <ac:chgData name="Miriam Wiesner" userId="be46172c-eda3-45f0-8aa7-26c0ab65ecec" providerId="ADAL" clId="{FA47405E-548E-4118-B63B-0FD0E9891DA7}" dt="2019-08-05T02:06:38.611" v="751" actId="1037"/>
          <ac:picMkLst>
            <pc:docMk/>
            <pc:sldMk cId="2079863219" sldId="2475"/>
            <ac:picMk id="3" creationId="{BB423AC1-3B6F-474F-9742-54AAFE3646F7}"/>
          </ac:picMkLst>
        </pc:picChg>
        <pc:picChg chg="add del mod">
          <ac:chgData name="Miriam Wiesner" userId="be46172c-eda3-45f0-8aa7-26c0ab65ecec" providerId="ADAL" clId="{FA47405E-548E-4118-B63B-0FD0E9891DA7}" dt="2019-08-05T02:01:44.945" v="696" actId="478"/>
          <ac:picMkLst>
            <pc:docMk/>
            <pc:sldMk cId="2079863219" sldId="2475"/>
            <ac:picMk id="4" creationId="{777C4D61-C848-407C-ACE5-4F405F05A187}"/>
          </ac:picMkLst>
        </pc:picChg>
        <pc:picChg chg="add mod">
          <ac:chgData name="Miriam Wiesner" userId="be46172c-eda3-45f0-8aa7-26c0ab65ecec" providerId="ADAL" clId="{FA47405E-548E-4118-B63B-0FD0E9891DA7}" dt="2019-08-05T02:05:43.221" v="728" actId="1076"/>
          <ac:picMkLst>
            <pc:docMk/>
            <pc:sldMk cId="2079863219" sldId="2475"/>
            <ac:picMk id="5" creationId="{789B1B04-2FBB-43CB-BB14-84AB8B2A5136}"/>
          </ac:picMkLst>
        </pc:picChg>
      </pc:sldChg>
      <pc:sldMasterChg chg="delSldLayout">
        <pc:chgData name="Miriam Wiesner" userId="be46172c-eda3-45f0-8aa7-26c0ab65ecec" providerId="ADAL" clId="{FA47405E-548E-4118-B63B-0FD0E9891DA7}" dt="2019-08-03T17:26:07.169" v="10" actId="2696"/>
        <pc:sldMasterMkLst>
          <pc:docMk/>
          <pc:sldMasterMk cId="1415529007" sldId="2147483660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36A05-EFA6-9345-9F2A-7B99CEE9DE62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3A60C-9895-4747-9180-9CEF26049E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88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5A370F-05F9-444D-BE53-238EA621D9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86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8/14/2019 8:28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823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8/14/2019 8:28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007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3A60C-9895-4747-9180-9CEF26049E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14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8/14/2019 8:28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01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8/14/2019 8:28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51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8/14/2019 8:28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1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8/14/2019 8:28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16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8/14/2019 8:28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56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Techniques mapped to Data Sources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8/14/2019 8:28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41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8/14/2019 8:28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5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Techniques mapped to Data Sources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8/14/2019 8:28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8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5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07ED0BF-E4F2-C54C-A52A-963528B36F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800" y="1849418"/>
            <a:ext cx="10972800" cy="3497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800" b="1" i="0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771B462D-D923-2A47-A1F9-9D00BC7A4BBE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 rot="5400000">
            <a:off x="6649656" y="1244282"/>
            <a:ext cx="4653022" cy="765086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Wingdings" pitchFamily="2" charset="2"/>
              <a:buChar char="Ø"/>
              <a:defRPr sz="2400"/>
            </a:lvl1pPr>
            <a:lvl2pPr marL="548640" indent="0">
              <a:buFont typeface="Wingdings" pitchFamily="2" charset="2"/>
              <a:buNone/>
              <a:defRPr sz="1200"/>
            </a:lvl2pPr>
            <a:lvl3pPr marL="1097280" indent="0">
              <a:buFont typeface="Wingdings" pitchFamily="2" charset="2"/>
              <a:buNone/>
              <a:defRPr sz="1200"/>
            </a:lvl3pPr>
            <a:lvl4pPr marL="1645920" indent="0">
              <a:buFont typeface="Wingdings" pitchFamily="2" charset="2"/>
              <a:buNone/>
              <a:defRPr sz="1200"/>
            </a:lvl4pPr>
            <a:lvl5pPr marL="2194560" indent="0">
              <a:buFont typeface="Wingdings" pitchFamily="2" charset="2"/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33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Vertical 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21293" y="2303362"/>
            <a:ext cx="3154680" cy="4669156"/>
          </a:xfrm>
          <a:prstGeom prst="rect">
            <a:avLst/>
          </a:prstGeom>
        </p:spPr>
        <p:txBody>
          <a:bodyPr vert="eaVert">
            <a:normAutofit/>
          </a:bodyPr>
          <a:lstStyle>
            <a:lvl1pPr>
              <a:defRPr sz="4000" b="1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9B3AB4-9BC9-E24C-B765-C2B337930BB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 rot="5400000">
            <a:off x="7045918" y="3324999"/>
            <a:ext cx="4659497" cy="2616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Wingdings" pitchFamily="2" charset="2"/>
              <a:buChar char="Ø"/>
              <a:defRPr sz="2400"/>
            </a:lvl1pPr>
            <a:lvl2pPr marL="548640" indent="0">
              <a:buFont typeface="Wingdings" pitchFamily="2" charset="2"/>
              <a:buNone/>
              <a:defRPr sz="1200"/>
            </a:lvl2pPr>
            <a:lvl3pPr marL="1097280" indent="0">
              <a:buFont typeface="Wingdings" pitchFamily="2" charset="2"/>
              <a:buNone/>
              <a:defRPr sz="1200"/>
            </a:lvl3pPr>
            <a:lvl4pPr marL="1645920" indent="0">
              <a:buFont typeface="Wingdings" pitchFamily="2" charset="2"/>
              <a:buNone/>
              <a:defRPr sz="1200"/>
            </a:lvl4pPr>
            <a:lvl5pPr marL="2194560" indent="0">
              <a:buFont typeface="Wingdings" pitchFamily="2" charset="2"/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234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57692" y="1565563"/>
            <a:ext cx="6846654" cy="2545763"/>
          </a:xfrm>
        </p:spPr>
        <p:txBody>
          <a:bodyPr>
            <a:normAutofit/>
          </a:bodyPr>
          <a:lstStyle>
            <a:lvl1pPr algn="l">
              <a:defRPr sz="5760">
                <a:solidFill>
                  <a:srgbClr val="1E347F"/>
                </a:solidFill>
                <a:latin typeface="+mj-lt"/>
                <a:cs typeface="Segoe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&lt;Name speaker&gt;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57692" y="4111327"/>
            <a:ext cx="6846654" cy="362981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840">
                <a:solidFill>
                  <a:schemeClr val="accent1"/>
                </a:solidFill>
                <a:latin typeface="Segoe Light"/>
                <a:cs typeface="Segoe Light"/>
              </a:defRPr>
            </a:lvl1pPr>
            <a:lvl2pPr>
              <a:defRPr sz="3840">
                <a:solidFill>
                  <a:srgbClr val="FFFFFF"/>
                </a:solidFill>
                <a:latin typeface="Segoe Light"/>
                <a:cs typeface="Segoe Light"/>
              </a:defRPr>
            </a:lvl2pPr>
            <a:lvl3pPr>
              <a:defRPr sz="3840">
                <a:solidFill>
                  <a:srgbClr val="FFFFFF"/>
                </a:solidFill>
                <a:latin typeface="Segoe Light"/>
                <a:cs typeface="Segoe Light"/>
              </a:defRPr>
            </a:lvl3pPr>
            <a:lvl4pPr>
              <a:defRPr sz="3840">
                <a:solidFill>
                  <a:srgbClr val="FFFFFF"/>
                </a:solidFill>
                <a:latin typeface="Segoe Light"/>
                <a:cs typeface="Segoe Light"/>
              </a:defRPr>
            </a:lvl4pPr>
            <a:lvl5pPr>
              <a:defRPr sz="3840">
                <a:solidFill>
                  <a:srgbClr val="FFFFFF"/>
                </a:solidFill>
                <a:latin typeface="Segoe Light"/>
                <a:cs typeface="Segoe Light"/>
              </a:defRPr>
            </a:lvl5pPr>
          </a:lstStyle>
          <a:p>
            <a:r>
              <a:rPr lang="en-US" dirty="0">
                <a:latin typeface="Segoe UI Light" panose="020B0502040204020203" pitchFamily="34" charset="0"/>
              </a:rPr>
              <a:t>&lt;short intro&gt;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idx="14"/>
          </p:nvPr>
        </p:nvSpPr>
        <p:spPr>
          <a:xfrm>
            <a:off x="863603" y="1565562"/>
            <a:ext cx="4118142" cy="4749586"/>
          </a:xfrm>
        </p:spPr>
        <p:txBody>
          <a:bodyPr/>
          <a:lstStyle>
            <a:lvl1pPr marL="0" indent="0">
              <a:buNone/>
              <a:defRPr sz="5120">
                <a:latin typeface="+mj-lt"/>
              </a:defRPr>
            </a:lvl1pPr>
            <a:lvl2pPr marL="731520" indent="0">
              <a:buNone/>
              <a:defRPr sz="4480"/>
            </a:lvl2pPr>
            <a:lvl3pPr marL="1463040" indent="0">
              <a:buNone/>
              <a:defRPr sz="3840"/>
            </a:lvl3pPr>
            <a:lvl4pPr marL="2194560" indent="0">
              <a:buNone/>
              <a:defRPr sz="3200"/>
            </a:lvl4pPr>
            <a:lvl5pPr marL="2926080" indent="0">
              <a:buNone/>
              <a:defRPr sz="3200"/>
            </a:lvl5pPr>
            <a:lvl6pPr marL="3657600" indent="0">
              <a:buNone/>
              <a:defRPr sz="3200"/>
            </a:lvl6pPr>
            <a:lvl7pPr marL="4389120" indent="0">
              <a:buNone/>
              <a:defRPr sz="3200"/>
            </a:lvl7pPr>
            <a:lvl8pPr marL="5120640" indent="0">
              <a:buNone/>
              <a:defRPr sz="3200"/>
            </a:lvl8pPr>
            <a:lvl9pPr marL="5852160" indent="0">
              <a:buNone/>
              <a:defRPr sz="32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0627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s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704512" y="429880"/>
            <a:ext cx="11176589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 Light" panose="020B0502040204020203" pitchFamily="34" charset="0"/>
              </a:rPr>
              <a:t>&lt;Title&gt;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04512" y="1938800"/>
            <a:ext cx="11176589" cy="5685485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marL="0" indent="0">
              <a:buNone/>
            </a:pP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&lt;Text&gt;</a:t>
            </a:r>
          </a:p>
        </p:txBody>
      </p:sp>
    </p:spTree>
    <p:extLst>
      <p:ext uri="{BB962C8B-B14F-4D97-AF65-F5344CB8AC3E}">
        <p14:creationId xmlns:p14="http://schemas.microsoft.com/office/powerpoint/2010/main" val="2077068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3164" y="1425174"/>
            <a:ext cx="13986094" cy="64533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27147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705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2 Subtitle / 1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36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1 Subtitle / 1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4816DA2-DCBE-0E42-9C44-7F1DA228E1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800" y="1849418"/>
            <a:ext cx="10972800" cy="3497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800" b="1" i="0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F94D857-043E-5548-A9CF-88C913105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799" y="2847371"/>
            <a:ext cx="7778187" cy="1192193"/>
          </a:xfrm>
        </p:spPr>
        <p:txBody>
          <a:bodyPr/>
          <a:lstStyle>
            <a:lvl1pPr marL="0" indent="0" algn="l">
              <a:buNone/>
              <a:defRPr sz="12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8225905-9DD5-5845-AE58-B2DB476B6613}"/>
              </a:ext>
            </a:extLst>
          </p:cNvPr>
          <p:cNvSpPr txBox="1">
            <a:spLocks/>
          </p:cNvSpPr>
          <p:nvPr userDrawn="1"/>
        </p:nvSpPr>
        <p:spPr>
          <a:xfrm>
            <a:off x="9769289" y="2550071"/>
            <a:ext cx="3032309" cy="4313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1pPr>
            <a:lvl2pPr marL="54864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2pPr>
            <a:lvl3pPr marL="109728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3pPr>
            <a:lvl4pPr marL="164592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4pPr>
            <a:lvl5pPr marL="219456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5pPr>
            <a:lvl6pPr marL="274320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379C04-F547-3040-86AF-1EA35F0B7BC8}"/>
              </a:ext>
            </a:extLst>
          </p:cNvPr>
          <p:cNvSpPr/>
          <p:nvPr userDrawn="1"/>
        </p:nvSpPr>
        <p:spPr>
          <a:xfrm>
            <a:off x="1828800" y="2550071"/>
            <a:ext cx="333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319A416-F06F-0748-9CBD-78D0D11CC3E3}"/>
              </a:ext>
            </a:extLst>
          </p:cNvPr>
          <p:cNvCxnSpPr>
            <a:cxnSpLocks/>
          </p:cNvCxnSpPr>
          <p:nvPr userDrawn="1"/>
        </p:nvCxnSpPr>
        <p:spPr>
          <a:xfrm>
            <a:off x="9769290" y="2550071"/>
            <a:ext cx="0" cy="507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301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1 Subtitle / 1 side /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F4F3B59-942F-F341-A3B4-5BF7573D1A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800" y="1849418"/>
            <a:ext cx="10972800" cy="3497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800" b="1" i="0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F603C9F-3E4A-DE49-8A55-2481A7AB7A54}"/>
              </a:ext>
            </a:extLst>
          </p:cNvPr>
          <p:cNvSpPr txBox="1">
            <a:spLocks/>
          </p:cNvSpPr>
          <p:nvPr userDrawn="1"/>
        </p:nvSpPr>
        <p:spPr>
          <a:xfrm>
            <a:off x="9769289" y="2550071"/>
            <a:ext cx="3032309" cy="43137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1pPr>
            <a:lvl2pPr marL="54864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2pPr>
            <a:lvl3pPr marL="109728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3pPr>
            <a:lvl4pPr marL="164592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4pPr>
            <a:lvl5pPr marL="219456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5pPr>
            <a:lvl6pPr marL="274320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CLICK TO EDIT MASTER SUBTITLE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936827-2A1C-8D45-A10F-943593612ADB}"/>
              </a:ext>
            </a:extLst>
          </p:cNvPr>
          <p:cNvCxnSpPr>
            <a:cxnSpLocks/>
          </p:cNvCxnSpPr>
          <p:nvPr userDrawn="1"/>
        </p:nvCxnSpPr>
        <p:spPr>
          <a:xfrm>
            <a:off x="9769290" y="2550071"/>
            <a:ext cx="0" cy="50775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F61A26-E825-0E4F-A8CF-1380A61C6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8800" y="2550071"/>
            <a:ext cx="3657600" cy="26701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8D0289-6D4D-CC41-866B-3025168B1B47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799045" y="2550071"/>
            <a:ext cx="3657599" cy="267011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14B4ABB-A2A0-9A47-A1D3-D0CF97E6A43E}"/>
              </a:ext>
            </a:extLst>
          </p:cNvPr>
          <p:cNvSpPr>
            <a:spLocks noGrp="1"/>
          </p:cNvSpPr>
          <p:nvPr>
            <p:ph type="subTitle" idx="11"/>
          </p:nvPr>
        </p:nvSpPr>
        <p:spPr>
          <a:xfrm>
            <a:off x="1828799" y="5671594"/>
            <a:ext cx="3657601" cy="1192193"/>
          </a:xfrm>
        </p:spPr>
        <p:txBody>
          <a:bodyPr/>
          <a:lstStyle>
            <a:lvl1pPr marL="0" indent="0" algn="l">
              <a:buNone/>
              <a:defRPr sz="12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0BDB00-49B4-D642-AE8F-BA8FEA2D9D50}"/>
              </a:ext>
            </a:extLst>
          </p:cNvPr>
          <p:cNvSpPr/>
          <p:nvPr userDrawn="1"/>
        </p:nvSpPr>
        <p:spPr>
          <a:xfrm>
            <a:off x="1828800" y="5374294"/>
            <a:ext cx="333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3207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BA74CCB4-A127-B846-BC2D-2B31A9EF11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800" y="1849418"/>
            <a:ext cx="10972800" cy="3497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800" b="1" i="0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DFD4E088-1D42-BA48-87E8-7C6B1D34BA80}"/>
              </a:ext>
            </a:extLst>
          </p:cNvPr>
          <p:cNvSpPr txBox="1">
            <a:spLocks noGrp="1"/>
          </p:cNvSpPr>
          <p:nvPr>
            <p:ph idx="4294967295" hasCustomPrompt="1"/>
          </p:nvPr>
        </p:nvSpPr>
        <p:spPr>
          <a:xfrm>
            <a:off x="1828801" y="2353934"/>
            <a:ext cx="10972800" cy="5169610"/>
          </a:xfrm>
          <a:prstGeom prst="rect">
            <a:avLst/>
          </a:prstGeom>
          <a:noFill/>
        </p:spPr>
        <p:txBody>
          <a:bodyPr wrap="square" numCol="5" spcCol="182880" rtlCol="0">
            <a:noAutofit/>
          </a:bodyPr>
          <a:lstStyle>
            <a:lvl1pPr>
              <a:defRPr sz="1000"/>
            </a:lvl1pPr>
          </a:lstStyle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i="1" dirty="0"/>
              <a:t>About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  <a:endParaRPr lang="en-US" sz="900" b="1" dirty="0"/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900" b="1" i="1" dirty="0"/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900" b="1" i="1" dirty="0"/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  <a:endParaRPr lang="en-US" sz="900" b="1" dirty="0"/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i="1" dirty="0"/>
              <a:t>About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900" b="1" dirty="0"/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900" b="1" dirty="0"/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i="1" dirty="0"/>
              <a:t>About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900" b="1" dirty="0"/>
              <a:t>Name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900" i="1" dirty="0"/>
              <a:t>About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900" i="1" dirty="0"/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2755511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3 Subtitle / 1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799" y="4420735"/>
            <a:ext cx="4595150" cy="174847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Wingdings" pitchFamily="2" charset="2"/>
              <a:buChar char="Ø"/>
              <a:defRPr sz="1200"/>
            </a:lvl1pPr>
            <a:lvl2pPr marL="548640" indent="0">
              <a:buFont typeface="Wingdings" pitchFamily="2" charset="2"/>
              <a:buNone/>
              <a:defRPr sz="1200"/>
            </a:lvl2pPr>
            <a:lvl3pPr marL="1097280" indent="0">
              <a:buFont typeface="Wingdings" pitchFamily="2" charset="2"/>
              <a:buNone/>
              <a:defRPr sz="1200"/>
            </a:lvl3pPr>
            <a:lvl4pPr marL="1645920" indent="0">
              <a:buFont typeface="Wingdings" pitchFamily="2" charset="2"/>
              <a:buNone/>
              <a:defRPr sz="1200"/>
            </a:lvl4pPr>
            <a:lvl5pPr marL="2194560" indent="0">
              <a:buFont typeface="Wingdings" pitchFamily="2" charset="2"/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2213" y="2592729"/>
            <a:ext cx="5949387" cy="1828006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F049488-4A04-0E43-AEA9-93BF711831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800" y="1849418"/>
            <a:ext cx="10972800" cy="3497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800" b="1" i="0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06404A2-86D8-2147-BAEB-F1DF894F02B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828800" y="2890029"/>
            <a:ext cx="4595150" cy="1068513"/>
          </a:xfrm>
        </p:spPr>
        <p:txBody>
          <a:bodyPr/>
          <a:lstStyle>
            <a:lvl1pPr marL="0" indent="0" algn="l">
              <a:buNone/>
              <a:defRPr sz="12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AC311B-145E-DE43-AEA5-D7940B0026F0}"/>
              </a:ext>
            </a:extLst>
          </p:cNvPr>
          <p:cNvSpPr/>
          <p:nvPr userDrawn="1"/>
        </p:nvSpPr>
        <p:spPr>
          <a:xfrm>
            <a:off x="1828800" y="2592729"/>
            <a:ext cx="333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3F07AF-1970-A84A-BFE6-72B7D4044E44}"/>
              </a:ext>
            </a:extLst>
          </p:cNvPr>
          <p:cNvSpPr/>
          <p:nvPr userDrawn="1"/>
        </p:nvSpPr>
        <p:spPr>
          <a:xfrm>
            <a:off x="1828800" y="4051139"/>
            <a:ext cx="333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F528F70F-9205-714D-BB64-D5F7D4EEADF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852212" y="4965142"/>
            <a:ext cx="3657601" cy="174847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Wingdings" pitchFamily="2" charset="2"/>
              <a:buChar char="Ø"/>
              <a:defRPr sz="1200"/>
            </a:lvl1pPr>
            <a:lvl2pPr marL="548640" indent="0">
              <a:buFont typeface="Wingdings" pitchFamily="2" charset="2"/>
              <a:buNone/>
              <a:defRPr sz="1200"/>
            </a:lvl2pPr>
            <a:lvl3pPr marL="1097280" indent="0">
              <a:buFont typeface="Wingdings" pitchFamily="2" charset="2"/>
              <a:buNone/>
              <a:defRPr sz="1200"/>
            </a:lvl3pPr>
            <a:lvl4pPr marL="1645920" indent="0">
              <a:buFont typeface="Wingdings" pitchFamily="2" charset="2"/>
              <a:buNone/>
              <a:defRPr sz="1200"/>
            </a:lvl4pPr>
            <a:lvl5pPr marL="2194560" indent="0">
              <a:buFont typeface="Wingdings" pitchFamily="2" charset="2"/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89E6C6-AA75-B248-B3E0-BBA3EDD666DC}"/>
              </a:ext>
            </a:extLst>
          </p:cNvPr>
          <p:cNvSpPr/>
          <p:nvPr userDrawn="1"/>
        </p:nvSpPr>
        <p:spPr>
          <a:xfrm>
            <a:off x="6852213" y="4595546"/>
            <a:ext cx="333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255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2 Subtitle / 2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139E2C3-B2E7-B640-B1B2-E40FA534BE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28799" y="4420735"/>
            <a:ext cx="4595150" cy="174847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Wingdings" pitchFamily="2" charset="2"/>
              <a:buChar char="Ø"/>
              <a:defRPr sz="1200"/>
            </a:lvl1pPr>
            <a:lvl2pPr marL="548640" indent="0">
              <a:buFont typeface="Wingdings" pitchFamily="2" charset="2"/>
              <a:buNone/>
              <a:defRPr sz="1200"/>
            </a:lvl2pPr>
            <a:lvl3pPr marL="1097280" indent="0">
              <a:buFont typeface="Wingdings" pitchFamily="2" charset="2"/>
              <a:buNone/>
              <a:defRPr sz="1200"/>
            </a:lvl3pPr>
            <a:lvl4pPr marL="1645920" indent="0">
              <a:buFont typeface="Wingdings" pitchFamily="2" charset="2"/>
              <a:buNone/>
              <a:defRPr sz="1200"/>
            </a:lvl4pPr>
            <a:lvl5pPr marL="2194560" indent="0">
              <a:buFont typeface="Wingdings" pitchFamily="2" charset="2"/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F727968-BCB5-B447-855F-0950F07DDD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800" y="1849418"/>
            <a:ext cx="10972800" cy="3497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800" b="1" i="0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A790C66-E9A5-0248-AB64-A8E8AC03FD1D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828800" y="2890029"/>
            <a:ext cx="4595150" cy="1068513"/>
          </a:xfrm>
        </p:spPr>
        <p:txBody>
          <a:bodyPr/>
          <a:lstStyle>
            <a:lvl1pPr marL="0" indent="0" algn="l">
              <a:buNone/>
              <a:defRPr sz="12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16B6E4-EC15-7F4D-86EE-42AA8216D54D}"/>
              </a:ext>
            </a:extLst>
          </p:cNvPr>
          <p:cNvSpPr/>
          <p:nvPr userDrawn="1"/>
        </p:nvSpPr>
        <p:spPr>
          <a:xfrm>
            <a:off x="1828800" y="2592729"/>
            <a:ext cx="333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6AE66F-DDF1-7348-9213-5B2B1B39D900}"/>
              </a:ext>
            </a:extLst>
          </p:cNvPr>
          <p:cNvSpPr/>
          <p:nvPr userDrawn="1"/>
        </p:nvSpPr>
        <p:spPr>
          <a:xfrm>
            <a:off x="1828800" y="4051139"/>
            <a:ext cx="333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7E25FC8-8126-144A-80D6-8CE329DF412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118429" y="4420735"/>
            <a:ext cx="4595150" cy="174847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Wingdings" pitchFamily="2" charset="2"/>
              <a:buChar char="Ø"/>
              <a:defRPr sz="1200"/>
            </a:lvl1pPr>
            <a:lvl2pPr marL="548640" indent="0">
              <a:buFont typeface="Wingdings" pitchFamily="2" charset="2"/>
              <a:buNone/>
              <a:defRPr sz="1200"/>
            </a:lvl2pPr>
            <a:lvl3pPr marL="1097280" indent="0">
              <a:buFont typeface="Wingdings" pitchFamily="2" charset="2"/>
              <a:buNone/>
              <a:defRPr sz="1200"/>
            </a:lvl3pPr>
            <a:lvl4pPr marL="1645920" indent="0">
              <a:buFont typeface="Wingdings" pitchFamily="2" charset="2"/>
              <a:buNone/>
              <a:defRPr sz="1200"/>
            </a:lvl4pPr>
            <a:lvl5pPr marL="2194560" indent="0">
              <a:buFont typeface="Wingdings" pitchFamily="2" charset="2"/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03E2F8A-837F-1247-B448-D640BB31146C}"/>
              </a:ext>
            </a:extLst>
          </p:cNvPr>
          <p:cNvSpPr txBox="1">
            <a:spLocks/>
          </p:cNvSpPr>
          <p:nvPr userDrawn="1"/>
        </p:nvSpPr>
        <p:spPr>
          <a:xfrm>
            <a:off x="7118430" y="2890029"/>
            <a:ext cx="4595150" cy="106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1pPr>
            <a:lvl2pPr marL="54864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2pPr>
            <a:lvl3pPr marL="109728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3pPr>
            <a:lvl4pPr marL="164592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4pPr>
            <a:lvl5pPr marL="219456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5pPr>
            <a:lvl6pPr marL="274320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C23E2F-5A1B-2044-BF69-3085F020F036}"/>
              </a:ext>
            </a:extLst>
          </p:cNvPr>
          <p:cNvSpPr/>
          <p:nvPr userDrawn="1"/>
        </p:nvSpPr>
        <p:spPr>
          <a:xfrm>
            <a:off x="7118430" y="2592729"/>
            <a:ext cx="333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FA29D6-F839-8141-81A0-839F8842F250}"/>
              </a:ext>
            </a:extLst>
          </p:cNvPr>
          <p:cNvSpPr/>
          <p:nvPr userDrawn="1"/>
        </p:nvSpPr>
        <p:spPr>
          <a:xfrm>
            <a:off x="7118430" y="4051139"/>
            <a:ext cx="333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03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2 Subtitle / 2 bullet (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67CC451-7F23-0F48-8719-DABB43F0F4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800" y="1849418"/>
            <a:ext cx="10972800" cy="3497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800" b="1" i="0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746A70B-1CF7-224C-B6D4-5DBED20D7F5B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1828800" y="2890029"/>
            <a:ext cx="4595150" cy="1068513"/>
          </a:xfrm>
        </p:spPr>
        <p:txBody>
          <a:bodyPr/>
          <a:lstStyle>
            <a:lvl1pPr marL="0" indent="0" algn="l">
              <a:buNone/>
              <a:defRPr sz="120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462022-270E-544C-B6FE-0321AB9381BC}"/>
              </a:ext>
            </a:extLst>
          </p:cNvPr>
          <p:cNvSpPr/>
          <p:nvPr userDrawn="1"/>
        </p:nvSpPr>
        <p:spPr>
          <a:xfrm>
            <a:off x="1828800" y="2592729"/>
            <a:ext cx="333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83F83A3-AA83-7743-A030-8A676E4875F1}"/>
              </a:ext>
            </a:extLst>
          </p:cNvPr>
          <p:cNvSpPr txBox="1">
            <a:spLocks/>
          </p:cNvSpPr>
          <p:nvPr userDrawn="1"/>
        </p:nvSpPr>
        <p:spPr>
          <a:xfrm>
            <a:off x="1828800" y="5091148"/>
            <a:ext cx="4595150" cy="1068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09728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2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1pPr>
            <a:lvl2pPr marL="54864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2pPr>
            <a:lvl3pPr marL="109728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16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3pPr>
            <a:lvl4pPr marL="164592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4pPr>
            <a:lvl5pPr marL="219456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b="0" i="0" kern="1200">
                <a:solidFill>
                  <a:schemeClr val="tx1"/>
                </a:solidFill>
                <a:latin typeface="Arial Regular"/>
                <a:ea typeface="+mn-ea"/>
                <a:cs typeface="+mn-cs"/>
              </a:defRPr>
            </a:lvl5pPr>
            <a:lvl6pPr marL="274320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indent="0" algn="ctr" defTabSz="109728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B296E2-CB20-614C-A890-5F85C26B92E0}"/>
              </a:ext>
            </a:extLst>
          </p:cNvPr>
          <p:cNvSpPr/>
          <p:nvPr userDrawn="1"/>
        </p:nvSpPr>
        <p:spPr>
          <a:xfrm>
            <a:off x="1828800" y="4793848"/>
            <a:ext cx="33334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85A54EA-FB4A-264F-B600-AFDBFC51E3F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315200" y="2890029"/>
            <a:ext cx="4595150" cy="174847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Wingdings" pitchFamily="2" charset="2"/>
              <a:buChar char="Ø"/>
              <a:defRPr sz="1200"/>
            </a:lvl1pPr>
            <a:lvl2pPr marL="548640" indent="0">
              <a:buFont typeface="Wingdings" pitchFamily="2" charset="2"/>
              <a:buNone/>
              <a:defRPr sz="1200"/>
            </a:lvl2pPr>
            <a:lvl3pPr marL="1097280" indent="0">
              <a:buFont typeface="Wingdings" pitchFamily="2" charset="2"/>
              <a:buNone/>
              <a:defRPr sz="1200"/>
            </a:lvl3pPr>
            <a:lvl4pPr marL="1645920" indent="0">
              <a:buFont typeface="Wingdings" pitchFamily="2" charset="2"/>
              <a:buNone/>
              <a:defRPr sz="1200"/>
            </a:lvl4pPr>
            <a:lvl5pPr marL="2194560" indent="0">
              <a:buFont typeface="Wingdings" pitchFamily="2" charset="2"/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D029ACC-C80D-5E44-B9C9-873C556911E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7315200" y="5091148"/>
            <a:ext cx="4595150" cy="174847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Wingdings" pitchFamily="2" charset="2"/>
              <a:buChar char="Ø"/>
              <a:defRPr sz="1200"/>
            </a:lvl1pPr>
            <a:lvl2pPr marL="548640" indent="0">
              <a:buFont typeface="Wingdings" pitchFamily="2" charset="2"/>
              <a:buNone/>
              <a:defRPr sz="1200"/>
            </a:lvl2pPr>
            <a:lvl3pPr marL="1097280" indent="0">
              <a:buFont typeface="Wingdings" pitchFamily="2" charset="2"/>
              <a:buNone/>
              <a:defRPr sz="1200"/>
            </a:lvl3pPr>
            <a:lvl4pPr marL="1645920" indent="0">
              <a:buFont typeface="Wingdings" pitchFamily="2" charset="2"/>
              <a:buNone/>
              <a:defRPr sz="1200"/>
            </a:lvl4pPr>
            <a:lvl5pPr marL="2194560" indent="0">
              <a:buFont typeface="Wingdings" pitchFamily="2" charset="2"/>
              <a:buNone/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071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 Name / Desciption / Va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FA22E80-0FA6-624B-A4D8-D6EA063447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28800" y="1849418"/>
            <a:ext cx="10972800" cy="34977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800" b="1" i="0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4B785E2-BECC-FC43-9973-BD157CFCFD1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77246217"/>
              </p:ext>
            </p:extLst>
          </p:nvPr>
        </p:nvGraphicFramePr>
        <p:xfrm>
          <a:off x="1828800" y="2314937"/>
          <a:ext cx="10972801" cy="49886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21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70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7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134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 Black" panose="020B0A04020102020204" pitchFamily="34" charset="0"/>
                          <a:cs typeface="Arial" panose="020B0604020202020204" pitchFamily="34" charset="0"/>
                        </a:rPr>
                        <a:t>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0401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  <a:p>
                      <a:pPr>
                        <a:spcBef>
                          <a:spcPts val="600"/>
                        </a:spcBef>
                      </a:pPr>
                      <a:endParaRPr lang="en-US" sz="1200" b="1" dirty="0">
                        <a:solidFill>
                          <a:srgbClr val="1891C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Headline 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Body copy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endParaRPr lang="en-US" sz="10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0446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  <a:p>
                      <a:endParaRPr lang="en-US" sz="1200" b="1" dirty="0">
                        <a:solidFill>
                          <a:srgbClr val="1891C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200" b="1" dirty="0">
                        <a:solidFill>
                          <a:srgbClr val="1891C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Headline 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Body copy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31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  <a:p>
                      <a:endParaRPr lang="en-US" sz="1200" b="1" dirty="0">
                        <a:solidFill>
                          <a:srgbClr val="1891C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sz="1200" b="1" dirty="0">
                        <a:solidFill>
                          <a:srgbClr val="1891CA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Headline 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Body copy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026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Headline 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Body copy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85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Headline 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Body copy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</a:t>
                      </a:r>
                      <a:endParaRPr lang="en-US" sz="1000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0267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Headline 1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Body copy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$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91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22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 b="0" i="0">
                <a:solidFill>
                  <a:schemeClr val="tx1">
                    <a:tint val="75000"/>
                  </a:schemeClr>
                </a:solidFill>
                <a:latin typeface="Arial Regular"/>
              </a:defRPr>
            </a:lvl1pPr>
          </a:lstStyle>
          <a:p>
            <a:fld id="{5551D070-FC76-E04E-AE9D-FBC06E656734}" type="datetimeFigureOut">
              <a:rPr lang="en-US" smtClean="0"/>
              <a:pPr/>
              <a:t>8/14/2019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 b="0" i="0">
                <a:solidFill>
                  <a:schemeClr val="tx1">
                    <a:tint val="75000"/>
                  </a:schemeClr>
                </a:solidFill>
                <a:latin typeface="Arial Regular"/>
              </a:defRPr>
            </a:lvl1pPr>
          </a:lstStyle>
          <a:p>
            <a:fld id="{74067DF8-BF3E-3446-903D-DDAC62384C2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529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1" r:id="rId2"/>
    <p:sldLayoutId id="2147483663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70" r:id="rId10"/>
    <p:sldLayoutId id="2147483671" r:id="rId11"/>
    <p:sldLayoutId id="2147483673" r:id="rId12"/>
    <p:sldLayoutId id="2147483675" r:id="rId13"/>
    <p:sldLayoutId id="2147483676" r:id="rId14"/>
    <p:sldLayoutId id="2147483677" r:id="rId15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b="0" i="0" kern="1200">
          <a:solidFill>
            <a:schemeClr val="tx1"/>
          </a:solidFill>
          <a:latin typeface="Arial Regular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b="0" i="0" kern="1200">
          <a:solidFill>
            <a:schemeClr val="tx1"/>
          </a:solidFill>
          <a:latin typeface="Arial Regular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 Regular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b="0" i="0" kern="1200">
          <a:solidFill>
            <a:schemeClr val="tx1"/>
          </a:solidFill>
          <a:latin typeface="Arial Regular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b="0" i="0" kern="1200">
          <a:solidFill>
            <a:schemeClr val="tx1"/>
          </a:solidFill>
          <a:latin typeface="Arial Regular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eo23x0/sigma" TargetMode="Externa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iamxyra/EventLi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iriam.wiesner@microsoft.com" TargetMode="External"/><Relationship Id="rId4" Type="http://schemas.openxmlformats.org/officeDocument/2006/relationships/hyperlink" Target="https://twitter.com/MiriamXyr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13" Type="http://schemas.openxmlformats.org/officeDocument/2006/relationships/image" Target="../media/image16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12" Type="http://schemas.openxmlformats.org/officeDocument/2006/relationships/image" Target="../media/image1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5" Type="http://schemas.openxmlformats.org/officeDocument/2006/relationships/image" Target="../media/image18.png"/><Relationship Id="rId10" Type="http://schemas.openxmlformats.org/officeDocument/2006/relationships/image" Target="../media/image13.emf"/><Relationship Id="rId4" Type="http://schemas.openxmlformats.org/officeDocument/2006/relationships/image" Target="../media/image7.emf"/><Relationship Id="rId9" Type="http://schemas.openxmlformats.org/officeDocument/2006/relationships/image" Target="../media/image12.emf"/><Relationship Id="rId14" Type="http://schemas.openxmlformats.org/officeDocument/2006/relationships/image" Target="../media/image1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7A3D04-C34A-4E54-9735-3F574ECE1A1E}"/>
              </a:ext>
            </a:extLst>
          </p:cNvPr>
          <p:cNvSpPr txBox="1"/>
          <p:nvPr/>
        </p:nvSpPr>
        <p:spPr>
          <a:xfrm>
            <a:off x="377457" y="1653363"/>
            <a:ext cx="13976498" cy="629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500" dirty="0">
                <a:solidFill>
                  <a:schemeClr val="bg1"/>
                </a:solidFill>
              </a:rPr>
              <a:t>EventList</a:t>
            </a:r>
            <a:endParaRPr lang="de-DE" sz="13800" dirty="0">
              <a:solidFill>
                <a:schemeClr val="bg1"/>
              </a:solidFill>
            </a:endParaRPr>
          </a:p>
          <a:p>
            <a:pPr algn="r"/>
            <a:endParaRPr lang="de-DE" sz="5400" dirty="0">
              <a:solidFill>
                <a:schemeClr val="bg1"/>
              </a:solidFill>
            </a:endParaRPr>
          </a:p>
          <a:p>
            <a:pPr algn="r"/>
            <a:r>
              <a:rPr lang="de-DE" sz="5400" dirty="0">
                <a:solidFill>
                  <a:schemeClr val="bg1"/>
                </a:solidFill>
              </a:rPr>
              <a:t>What the log?! So many events, so little time...</a:t>
            </a:r>
          </a:p>
          <a:p>
            <a:pPr algn="r"/>
            <a:endParaRPr lang="de-DE" sz="3600" dirty="0">
              <a:solidFill>
                <a:schemeClr val="bg1"/>
              </a:solidFill>
            </a:endParaRPr>
          </a:p>
          <a:p>
            <a:pPr algn="r"/>
            <a:endParaRPr lang="de-DE" sz="3600" dirty="0">
              <a:solidFill>
                <a:schemeClr val="bg1"/>
              </a:solidFill>
            </a:endParaRPr>
          </a:p>
          <a:p>
            <a:pPr algn="r"/>
            <a:endParaRPr lang="de-DE" sz="5400" dirty="0">
              <a:solidFill>
                <a:schemeClr val="bg1"/>
              </a:solidFill>
            </a:endParaRPr>
          </a:p>
          <a:p>
            <a:pPr algn="r"/>
            <a:r>
              <a:rPr lang="de-DE" sz="5400" dirty="0">
                <a:solidFill>
                  <a:schemeClr val="bg1"/>
                </a:solidFill>
              </a:rPr>
              <a:t>Miriam Wiesner</a:t>
            </a:r>
            <a:endParaRPr lang="en-DE" sz="5400" dirty="0">
              <a:solidFill>
                <a:schemeClr val="bg1"/>
              </a:solidFill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7257F36-E26D-463E-8F71-18E3B46B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706" y="1914862"/>
            <a:ext cx="1960612" cy="16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1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2ADCED-FDE4-4C38-AD57-05AA0A113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68"/>
          <a:stretch/>
        </p:blipFill>
        <p:spPr>
          <a:xfrm>
            <a:off x="172007" y="1763484"/>
            <a:ext cx="10310734" cy="5798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B86630-9A5C-4BC4-8E87-742E6FFF5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221" y="3483556"/>
            <a:ext cx="8117794" cy="3091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2DE991-7255-41CD-9840-BFD558B48495}"/>
              </a:ext>
            </a:extLst>
          </p:cNvPr>
          <p:cNvSpPr txBox="1"/>
          <p:nvPr/>
        </p:nvSpPr>
        <p:spPr>
          <a:xfrm>
            <a:off x="-66235" y="3086810"/>
            <a:ext cx="14630348" cy="221599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3800" dirty="0">
                <a:ln>
                  <a:solidFill>
                    <a:schemeClr val="bg1"/>
                  </a:solidFill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EventList 1.0</a:t>
            </a:r>
            <a:endParaRPr lang="en-DE" sz="13800" dirty="0">
              <a:ln>
                <a:solidFill>
                  <a:schemeClr val="bg1"/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0635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CD259-62E6-4CFF-BAB9-6A6C6FC6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99" y="1450746"/>
            <a:ext cx="7219705" cy="6450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1E17C4-2B91-4660-84BA-14FCED901B59}"/>
              </a:ext>
            </a:extLst>
          </p:cNvPr>
          <p:cNvSpPr/>
          <p:nvPr/>
        </p:nvSpPr>
        <p:spPr>
          <a:xfrm>
            <a:off x="233443" y="1379518"/>
            <a:ext cx="4583114" cy="96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646" dirty="0"/>
              <a:t>MITRE ATT&amp;CK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03A0D-AAB8-4845-B656-D47AB02136E3}"/>
              </a:ext>
            </a:extLst>
          </p:cNvPr>
          <p:cNvSpPr/>
          <p:nvPr/>
        </p:nvSpPr>
        <p:spPr>
          <a:xfrm>
            <a:off x="143804" y="2882042"/>
            <a:ext cx="2073003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Initial Access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DF6EA-B488-4294-89C2-B4C9A33D91F4}"/>
              </a:ext>
            </a:extLst>
          </p:cNvPr>
          <p:cNvSpPr/>
          <p:nvPr/>
        </p:nvSpPr>
        <p:spPr>
          <a:xfrm>
            <a:off x="3012360" y="2254546"/>
            <a:ext cx="1619418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Execution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961D0-9801-444B-8925-DD1D0D1FDE0A}"/>
              </a:ext>
            </a:extLst>
          </p:cNvPr>
          <p:cNvSpPr/>
          <p:nvPr/>
        </p:nvSpPr>
        <p:spPr>
          <a:xfrm>
            <a:off x="2327925" y="3493216"/>
            <a:ext cx="18480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Persistence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F491C-74AA-4163-8A15-CCB4A06563FB}"/>
              </a:ext>
            </a:extLst>
          </p:cNvPr>
          <p:cNvSpPr/>
          <p:nvPr/>
        </p:nvSpPr>
        <p:spPr>
          <a:xfrm>
            <a:off x="326431" y="4219256"/>
            <a:ext cx="3001399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Privilege Escalation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C3F37-FFBD-4D72-8849-1A7ADD86EF75}"/>
              </a:ext>
            </a:extLst>
          </p:cNvPr>
          <p:cNvSpPr/>
          <p:nvPr/>
        </p:nvSpPr>
        <p:spPr>
          <a:xfrm>
            <a:off x="3437973" y="4620429"/>
            <a:ext cx="2563138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Defense Evasion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E85F6-1B80-4EF7-A240-65F7E333E9CD}"/>
              </a:ext>
            </a:extLst>
          </p:cNvPr>
          <p:cNvSpPr/>
          <p:nvPr/>
        </p:nvSpPr>
        <p:spPr>
          <a:xfrm>
            <a:off x="3928098" y="2835500"/>
            <a:ext cx="2759025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Credential Access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8ECB2E-210C-4C44-8A99-AED66C245069}"/>
              </a:ext>
            </a:extLst>
          </p:cNvPr>
          <p:cNvSpPr/>
          <p:nvPr/>
        </p:nvSpPr>
        <p:spPr>
          <a:xfrm>
            <a:off x="4553310" y="5456485"/>
            <a:ext cx="1603388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Discovery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722931-04FC-4909-A427-D5AF82F51D0F}"/>
              </a:ext>
            </a:extLst>
          </p:cNvPr>
          <p:cNvSpPr/>
          <p:nvPr/>
        </p:nvSpPr>
        <p:spPr>
          <a:xfrm>
            <a:off x="739429" y="5490895"/>
            <a:ext cx="28770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Lateral Movement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20E9A9-5435-4FF8-B564-3BA04B644ADF}"/>
              </a:ext>
            </a:extLst>
          </p:cNvPr>
          <p:cNvSpPr/>
          <p:nvPr/>
        </p:nvSpPr>
        <p:spPr>
          <a:xfrm>
            <a:off x="3012360" y="7525288"/>
            <a:ext cx="1654620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Collection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E5DAE-DE18-4520-9717-A3A814F622A7}"/>
              </a:ext>
            </a:extLst>
          </p:cNvPr>
          <p:cNvSpPr/>
          <p:nvPr/>
        </p:nvSpPr>
        <p:spPr>
          <a:xfrm>
            <a:off x="3339530" y="6448458"/>
            <a:ext cx="3504934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Command and Control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6FFF77-EE2A-4F9E-9CA6-BF5A9652E205}"/>
              </a:ext>
            </a:extLst>
          </p:cNvPr>
          <p:cNvSpPr/>
          <p:nvPr/>
        </p:nvSpPr>
        <p:spPr>
          <a:xfrm>
            <a:off x="169127" y="6259333"/>
            <a:ext cx="1792927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Exfiltration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AA502-047B-4C9E-87F4-92515BC0B55D}"/>
              </a:ext>
            </a:extLst>
          </p:cNvPr>
          <p:cNvSpPr/>
          <p:nvPr/>
        </p:nvSpPr>
        <p:spPr>
          <a:xfrm>
            <a:off x="5423712" y="1943036"/>
            <a:ext cx="120417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4125404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6C3E78E-1F23-484E-9B94-11C94569E6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74"/>
          <a:stretch/>
        </p:blipFill>
        <p:spPr>
          <a:xfrm>
            <a:off x="26" y="598"/>
            <a:ext cx="14630376" cy="8228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3EE13A-2A79-4F4C-8BE8-4EA4DB26C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3" y="1515168"/>
            <a:ext cx="8977286" cy="58737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6392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CD259-62E6-4CFF-BAB9-6A6C6FC6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899" y="1450746"/>
            <a:ext cx="7219705" cy="6450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1E17C4-2B91-4660-84BA-14FCED901B59}"/>
              </a:ext>
            </a:extLst>
          </p:cNvPr>
          <p:cNvSpPr/>
          <p:nvPr/>
        </p:nvSpPr>
        <p:spPr>
          <a:xfrm>
            <a:off x="233443" y="1379518"/>
            <a:ext cx="4583114" cy="96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646" dirty="0"/>
              <a:t>MITRE ATT&amp;CK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703A0D-AAB8-4845-B656-D47AB02136E3}"/>
              </a:ext>
            </a:extLst>
          </p:cNvPr>
          <p:cNvSpPr/>
          <p:nvPr/>
        </p:nvSpPr>
        <p:spPr>
          <a:xfrm>
            <a:off x="143804" y="2882042"/>
            <a:ext cx="2073003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Initial Access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DDF6EA-B488-4294-89C2-B4C9A33D91F4}"/>
              </a:ext>
            </a:extLst>
          </p:cNvPr>
          <p:cNvSpPr/>
          <p:nvPr/>
        </p:nvSpPr>
        <p:spPr>
          <a:xfrm>
            <a:off x="3012360" y="2254546"/>
            <a:ext cx="1619418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Execution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B961D0-9801-444B-8925-DD1D0D1FDE0A}"/>
              </a:ext>
            </a:extLst>
          </p:cNvPr>
          <p:cNvSpPr/>
          <p:nvPr/>
        </p:nvSpPr>
        <p:spPr>
          <a:xfrm>
            <a:off x="2327925" y="3493216"/>
            <a:ext cx="18480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Persistence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85F491C-74AA-4163-8A15-CCB4A06563FB}"/>
              </a:ext>
            </a:extLst>
          </p:cNvPr>
          <p:cNvSpPr/>
          <p:nvPr/>
        </p:nvSpPr>
        <p:spPr>
          <a:xfrm>
            <a:off x="326431" y="4219256"/>
            <a:ext cx="3001399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Privilege Escalation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0C3F37-FFBD-4D72-8849-1A7ADD86EF75}"/>
              </a:ext>
            </a:extLst>
          </p:cNvPr>
          <p:cNvSpPr/>
          <p:nvPr/>
        </p:nvSpPr>
        <p:spPr>
          <a:xfrm>
            <a:off x="3437973" y="4620429"/>
            <a:ext cx="2563138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Defense Evasion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E85F6-1B80-4EF7-A240-65F7E333E9CD}"/>
              </a:ext>
            </a:extLst>
          </p:cNvPr>
          <p:cNvSpPr/>
          <p:nvPr/>
        </p:nvSpPr>
        <p:spPr>
          <a:xfrm>
            <a:off x="3928098" y="2835500"/>
            <a:ext cx="2759025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Credential Access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8ECB2E-210C-4C44-8A99-AED66C245069}"/>
              </a:ext>
            </a:extLst>
          </p:cNvPr>
          <p:cNvSpPr/>
          <p:nvPr/>
        </p:nvSpPr>
        <p:spPr>
          <a:xfrm>
            <a:off x="4553310" y="5456485"/>
            <a:ext cx="1603388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Discovery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722931-04FC-4909-A427-D5AF82F51D0F}"/>
              </a:ext>
            </a:extLst>
          </p:cNvPr>
          <p:cNvSpPr/>
          <p:nvPr/>
        </p:nvSpPr>
        <p:spPr>
          <a:xfrm>
            <a:off x="739429" y="5490895"/>
            <a:ext cx="28770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Lateral Movement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20E9A9-5435-4FF8-B564-3BA04B644ADF}"/>
              </a:ext>
            </a:extLst>
          </p:cNvPr>
          <p:cNvSpPr/>
          <p:nvPr/>
        </p:nvSpPr>
        <p:spPr>
          <a:xfrm>
            <a:off x="3012360" y="7525288"/>
            <a:ext cx="1654620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Collection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FE5DAE-DE18-4520-9717-A3A814F622A7}"/>
              </a:ext>
            </a:extLst>
          </p:cNvPr>
          <p:cNvSpPr/>
          <p:nvPr/>
        </p:nvSpPr>
        <p:spPr>
          <a:xfrm>
            <a:off x="3339530" y="6448458"/>
            <a:ext cx="3504934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Command and Control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6FFF77-EE2A-4F9E-9CA6-BF5A9652E205}"/>
              </a:ext>
            </a:extLst>
          </p:cNvPr>
          <p:cNvSpPr/>
          <p:nvPr/>
        </p:nvSpPr>
        <p:spPr>
          <a:xfrm>
            <a:off x="169127" y="6259333"/>
            <a:ext cx="1792927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Exfiltration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DAA502-047B-4C9E-87F4-92515BC0B55D}"/>
              </a:ext>
            </a:extLst>
          </p:cNvPr>
          <p:cNvSpPr/>
          <p:nvPr/>
        </p:nvSpPr>
        <p:spPr>
          <a:xfrm>
            <a:off x="5423712" y="1943036"/>
            <a:ext cx="120417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dirty="0"/>
              <a:t>Impact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7B9A7E-39A2-4A42-8B30-52BC51C0BF0F}"/>
              </a:ext>
            </a:extLst>
          </p:cNvPr>
          <p:cNvSpPr/>
          <p:nvPr/>
        </p:nvSpPr>
        <p:spPr bwMode="auto">
          <a:xfrm>
            <a:off x="9098185" y="1503078"/>
            <a:ext cx="2048256" cy="2487168"/>
          </a:xfrm>
          <a:prstGeom prst="rect">
            <a:avLst/>
          </a:prstGeom>
          <a:noFill/>
          <a:ln w="571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70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24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6741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D6DC00-7983-4300-A330-B73351B693CD}"/>
              </a:ext>
            </a:extLst>
          </p:cNvPr>
          <p:cNvGrpSpPr>
            <a:grpSpLocks noChangeAspect="1"/>
          </p:cNvGrpSpPr>
          <p:nvPr/>
        </p:nvGrpSpPr>
        <p:grpSpPr>
          <a:xfrm>
            <a:off x="3196252" y="1518728"/>
            <a:ext cx="7532786" cy="6729984"/>
            <a:chOff x="1546566" y="914020"/>
            <a:chExt cx="5756241" cy="5142770"/>
          </a:xfrm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2CEFE3EC-2AE2-4A74-B210-2CE9BB66F4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130" t="473" r="35451" b="56109"/>
            <a:stretch/>
          </p:blipFill>
          <p:spPr>
            <a:xfrm>
              <a:off x="1546566" y="914020"/>
              <a:ext cx="5756241" cy="514277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B92F67-D53C-4FAA-B03D-4E44A9EAF1D8}"/>
                </a:ext>
              </a:extLst>
            </p:cNvPr>
            <p:cNvSpPr/>
            <p:nvPr/>
          </p:nvSpPr>
          <p:spPr bwMode="auto">
            <a:xfrm>
              <a:off x="2499018" y="929780"/>
              <a:ext cx="3585699" cy="469251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70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24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973325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02533F-5ED8-4D64-91CF-6C6ADC0E9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474" r="-3474" b="579"/>
          <a:stretch/>
        </p:blipFill>
        <p:spPr>
          <a:xfrm>
            <a:off x="-749696" y="-263285"/>
            <a:ext cx="15899366" cy="84928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0E9A30-51C9-4610-B2CF-C11A10649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474" r="-3474" b="579"/>
          <a:stretch/>
        </p:blipFill>
        <p:spPr>
          <a:xfrm>
            <a:off x="26" y="598"/>
            <a:ext cx="14630376" cy="82284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BC321D-BCED-4CE7-9AF3-9DEA80A96029}"/>
              </a:ext>
            </a:extLst>
          </p:cNvPr>
          <p:cNvSpPr txBox="1"/>
          <p:nvPr/>
        </p:nvSpPr>
        <p:spPr>
          <a:xfrm>
            <a:off x="1552354" y="5898570"/>
            <a:ext cx="34130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events will be generated?</a:t>
            </a:r>
            <a:endParaRPr lang="en-DE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3799E5-DF81-4F28-AA93-FBC53E0BB94D}"/>
              </a:ext>
            </a:extLst>
          </p:cNvPr>
          <p:cNvSpPr txBox="1"/>
          <p:nvPr/>
        </p:nvSpPr>
        <p:spPr>
          <a:xfrm>
            <a:off x="9664995" y="3983158"/>
            <a:ext cx="3912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events should be forwarded?</a:t>
            </a:r>
            <a:endParaRPr lang="en-DE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3B8C70-3883-49F8-8303-396CB5A1133F}"/>
              </a:ext>
            </a:extLst>
          </p:cNvPr>
          <p:cNvSpPr txBox="1"/>
          <p:nvPr/>
        </p:nvSpPr>
        <p:spPr>
          <a:xfrm>
            <a:off x="1121736" y="1502546"/>
            <a:ext cx="324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Hunting queries?</a:t>
            </a:r>
            <a:endParaRPr lang="en-DE" sz="32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978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D82EC-ACF1-4CF5-B9C2-E8284DD0500B}"/>
              </a:ext>
            </a:extLst>
          </p:cNvPr>
          <p:cNvSpPr txBox="1"/>
          <p:nvPr/>
        </p:nvSpPr>
        <p:spPr>
          <a:xfrm>
            <a:off x="5593605" y="302698"/>
            <a:ext cx="88349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3800" dirty="0">
                <a:solidFill>
                  <a:schemeClr val="bg1"/>
                </a:solidFill>
              </a:rPr>
              <a:t>DEMO</a:t>
            </a:r>
            <a:endParaRPr lang="en-DE" sz="1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4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53550-1679-49CE-8D16-A696EFC69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1" y="1528073"/>
            <a:ext cx="3162741" cy="1400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423AC1-3B6F-474F-9742-54AAFE364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377" y="3405310"/>
            <a:ext cx="9198255" cy="38315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B1B04-2FBB-43CB-BB14-84AB8B2A51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77" y="3350145"/>
            <a:ext cx="3523844" cy="39419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89ECCD-E8BF-4480-89C3-E5C456511F18}"/>
              </a:ext>
            </a:extLst>
          </p:cNvPr>
          <p:cNvSpPr/>
          <p:nvPr/>
        </p:nvSpPr>
        <p:spPr>
          <a:xfrm>
            <a:off x="9768270" y="2015892"/>
            <a:ext cx="450636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https://github.com/Neo23x0/sigma</a:t>
            </a:r>
            <a:endParaRPr lang="en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863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BFAB-B7A9-48FF-84E5-358A02B8F1E7}"/>
              </a:ext>
            </a:extLst>
          </p:cNvPr>
          <p:cNvSpPr txBox="1">
            <a:spLocks/>
          </p:cNvSpPr>
          <p:nvPr/>
        </p:nvSpPr>
        <p:spPr>
          <a:xfrm>
            <a:off x="228599" y="1524000"/>
            <a:ext cx="13192879" cy="770345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492387">
              <a:defRPr/>
            </a:pPr>
            <a:r>
              <a:rPr lang="en-US" spc="-163" dirty="0">
                <a:solidFill>
                  <a:schemeClr val="tx1"/>
                </a:solidFill>
                <a:latin typeface="Segoe UI Light"/>
              </a:rPr>
              <a:t>Contribute to </a:t>
            </a:r>
            <a:r>
              <a:rPr lang="en-US" spc="-163" dirty="0" err="1">
                <a:solidFill>
                  <a:schemeClr val="tx1"/>
                </a:solidFill>
                <a:latin typeface="Segoe UI Light"/>
              </a:rPr>
              <a:t>EventList</a:t>
            </a:r>
            <a:endParaRPr lang="en-US" spc="-163" dirty="0">
              <a:solidFill>
                <a:schemeClr val="tx1"/>
              </a:solidFill>
              <a:latin typeface="Segoe UI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38E4F-75DA-49C0-8745-35FF98A52067}"/>
              </a:ext>
            </a:extLst>
          </p:cNvPr>
          <p:cNvSpPr txBox="1">
            <a:spLocks/>
          </p:cNvSpPr>
          <p:nvPr/>
        </p:nvSpPr>
        <p:spPr>
          <a:xfrm>
            <a:off x="1208921" y="3538264"/>
            <a:ext cx="11866918" cy="336872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92387">
              <a:buNone/>
              <a:defRPr/>
            </a:pPr>
            <a:endParaRPr lang="en-US" sz="4000" dirty="0">
              <a:solidFill>
                <a:schemeClr val="tx1"/>
              </a:solidFill>
              <a:latin typeface="Segoe UI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E8F1C1-471E-4893-A5A9-ABAEA1AED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63" y="2335392"/>
            <a:ext cx="2822854" cy="2405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99CC8D-47DB-4D69-A19C-5E96B394DA6F}"/>
              </a:ext>
            </a:extLst>
          </p:cNvPr>
          <p:cNvSpPr txBox="1"/>
          <p:nvPr/>
        </p:nvSpPr>
        <p:spPr>
          <a:xfrm>
            <a:off x="3216536" y="2474259"/>
            <a:ext cx="11058862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Are you interested in contributing to EventList...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...to improve it?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...to implement new features?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...to implement cross-platform support?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What are your ideas and suggestions for EventList?</a:t>
            </a:r>
          </a:p>
          <a:p>
            <a:endParaRPr lang="de-DE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GitHub: </a:t>
            </a: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https://github.com/miriamxyra/EventList</a:t>
            </a:r>
            <a:endParaRPr lang="de-DE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</a:rPr>
              <a:t>Create a Pull Request for the „development branch“</a:t>
            </a:r>
            <a:endParaRPr lang="de-DE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 dirty="0">
                <a:latin typeface="Segoe UI" panose="020B0502040204020203" pitchFamily="34" charset="0"/>
                <a:cs typeface="Segoe UI" panose="020B0502040204020203" pitchFamily="34" charset="0"/>
              </a:rPr>
              <a:t>Contact me: </a:t>
            </a: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@miriamxyra</a:t>
            </a:r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9154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miriam.wiesner@microsoft.com</a:t>
            </a:r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91540" lvl="1" indent="-342900">
              <a:buFont typeface="Arial" panose="020B0604020202020204" pitchFamily="34" charset="0"/>
              <a:buChar char="•"/>
            </a:pPr>
            <a:endParaRPr lang="de-DE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48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EED6CA-BC49-4BC3-8B8A-47AB124266F0}"/>
              </a:ext>
            </a:extLst>
          </p:cNvPr>
          <p:cNvSpPr/>
          <p:nvPr/>
        </p:nvSpPr>
        <p:spPr>
          <a:xfrm>
            <a:off x="441434" y="2699057"/>
            <a:ext cx="5316133" cy="9017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869BB-D899-4F77-8524-046E637F59FC}"/>
              </a:ext>
            </a:extLst>
          </p:cNvPr>
          <p:cNvSpPr txBox="1"/>
          <p:nvPr/>
        </p:nvSpPr>
        <p:spPr>
          <a:xfrm>
            <a:off x="5593605" y="302698"/>
            <a:ext cx="88349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600" dirty="0">
                <a:solidFill>
                  <a:schemeClr val="bg1"/>
                </a:solidFill>
              </a:rPr>
              <a:t>Thank you!</a:t>
            </a:r>
            <a:endParaRPr lang="en-DE" sz="96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6B00A4-7254-4BB7-A6A8-DA8FD054D2A2}"/>
              </a:ext>
            </a:extLst>
          </p:cNvPr>
          <p:cNvSpPr/>
          <p:nvPr/>
        </p:nvSpPr>
        <p:spPr>
          <a:xfrm>
            <a:off x="0" y="2833059"/>
            <a:ext cx="7313333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70811" lvl="2" algn="r" defTabSz="1075773" fontAlgn="base">
              <a:spcBef>
                <a:spcPts val="2118"/>
              </a:spcBef>
              <a:spcAft>
                <a:spcPct val="0"/>
              </a:spcAft>
              <a:buClr>
                <a:prstClr val="black"/>
              </a:buClr>
              <a:tabLst>
                <a:tab pos="3296424" algn="l"/>
              </a:tabLst>
              <a:defRPr/>
            </a:pPr>
            <a:r>
              <a:rPr lang="en-US" sz="3600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Follow me on Twitter: </a:t>
            </a:r>
            <a:r>
              <a:rPr lang="en-US" sz="3600" b="1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US" sz="3600" b="1" kern="0" dirty="0" err="1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miriamxyra</a:t>
            </a:r>
            <a:endParaRPr lang="en-US" sz="3600" b="1" kern="0" dirty="0">
              <a:solidFill>
                <a:srgbClr val="FFFFFF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70811" lvl="2" algn="r" defTabSz="1075773" fontAlgn="base">
              <a:spcBef>
                <a:spcPct val="0"/>
              </a:spcBef>
              <a:spcAft>
                <a:spcPct val="0"/>
              </a:spcAft>
              <a:buClr>
                <a:prstClr val="black"/>
              </a:buClr>
              <a:tabLst>
                <a:tab pos="3296424" algn="l"/>
              </a:tabLst>
              <a:defRPr/>
            </a:pPr>
            <a:r>
              <a:rPr lang="en-US" sz="3600" kern="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https://miriamxyra.com</a:t>
            </a:r>
            <a:endParaRPr lang="en-US" sz="3600" kern="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FA936-39F0-47EF-99A5-EF67A6A23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391" y="3149950"/>
            <a:ext cx="4083704" cy="40313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82C2E-370B-4705-828E-6F8142A81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573" y="4872997"/>
            <a:ext cx="2708518" cy="230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4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945386E-B833-834A-858F-E4DB491E5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chemeClr val="tx1"/>
                </a:solidFill>
              </a:rPr>
              <a:t>Miriam Wiesner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52CC983-70D6-D947-B435-ABA8BAB76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692" y="3393292"/>
            <a:ext cx="8043128" cy="4226708"/>
          </a:xfrm>
        </p:spPr>
        <p:txBody>
          <a:bodyPr/>
          <a:lstStyle/>
          <a:p>
            <a:pPr>
              <a:tabLst>
                <a:tab pos="719138" algn="l"/>
              </a:tabLst>
            </a:pP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Security Program Manager for Microsoft Defender ATP</a:t>
            </a:r>
          </a:p>
          <a:p>
            <a:endParaRPr lang="nl-NL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@miriamxyra</a:t>
            </a:r>
          </a:p>
          <a:p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https://miriamxyra.com</a:t>
            </a:r>
          </a:p>
          <a:p>
            <a:r>
              <a:rPr lang="nl-NL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miriam.wiesner@microsoft.com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C3C79C-B3B8-438D-9DB4-0CB8A6F56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4" t="26808" r="66658" b="25852"/>
          <a:stretch/>
        </p:blipFill>
        <p:spPr>
          <a:xfrm>
            <a:off x="10379324" y="3830782"/>
            <a:ext cx="806490" cy="806490"/>
          </a:xfrm>
          <a:prstGeom prst="rect">
            <a:avLst/>
          </a:prstGeom>
        </p:spPr>
      </p:pic>
      <p:pic>
        <p:nvPicPr>
          <p:cNvPr id="12" name="Picture 11" descr="A close up of a girl&#10;&#10;Description automatically generated">
            <a:extLst>
              <a:ext uri="{FF2B5EF4-FFF2-40B4-BE49-F238E27FC236}">
                <a16:creationId xmlns:a16="http://schemas.microsoft.com/office/drawing/2014/main" id="{FC034878-2E79-4B77-8431-CC8FAE01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8" y="1442862"/>
            <a:ext cx="5288984" cy="52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03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1BFAB-B7A9-48FF-84E5-358A02B8F1E7}"/>
              </a:ext>
            </a:extLst>
          </p:cNvPr>
          <p:cNvSpPr txBox="1">
            <a:spLocks/>
          </p:cNvSpPr>
          <p:nvPr/>
        </p:nvSpPr>
        <p:spPr>
          <a:xfrm>
            <a:off x="1208921" y="1718858"/>
            <a:ext cx="12212557" cy="1468120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1492387">
              <a:defRPr/>
            </a:pPr>
            <a:r>
              <a:rPr lang="en-US" sz="7680" spc="-163" dirty="0">
                <a:solidFill>
                  <a:schemeClr val="tx1"/>
                </a:solidFill>
                <a:latin typeface="Segoe UI Light"/>
              </a:rPr>
              <a:t>Disclaimer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38E4F-75DA-49C0-8745-35FF98A52067}"/>
              </a:ext>
            </a:extLst>
          </p:cNvPr>
          <p:cNvSpPr txBox="1">
            <a:spLocks/>
          </p:cNvSpPr>
          <p:nvPr/>
        </p:nvSpPr>
        <p:spPr>
          <a:xfrm>
            <a:off x="1208921" y="3538264"/>
            <a:ext cx="11866918" cy="336872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492387">
              <a:buNone/>
              <a:defRPr/>
            </a:pPr>
            <a:r>
              <a:rPr lang="en-US" sz="5760" dirty="0">
                <a:solidFill>
                  <a:schemeClr val="tx1"/>
                </a:solidFill>
                <a:latin typeface="Segoe UI Light"/>
              </a:rPr>
              <a:t>This presentation and the tool demonstrated during the session is my personal work and not supported by Microsoft.</a:t>
            </a:r>
          </a:p>
        </p:txBody>
      </p:sp>
    </p:spTree>
    <p:extLst>
      <p:ext uri="{BB962C8B-B14F-4D97-AF65-F5344CB8AC3E}">
        <p14:creationId xmlns:p14="http://schemas.microsoft.com/office/powerpoint/2010/main" val="207255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120" dirty="0"/>
              <a:t>Typical Attack Timeline &amp; Observations</a:t>
            </a:r>
            <a:endParaRPr lang="nl-NL" sz="512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BF4C06-6A2D-469D-84AE-D87FD292CAE6}"/>
              </a:ext>
            </a:extLst>
          </p:cNvPr>
          <p:cNvCxnSpPr>
            <a:cxnSpLocks/>
          </p:cNvCxnSpPr>
          <p:nvPr/>
        </p:nvCxnSpPr>
        <p:spPr>
          <a:xfrm>
            <a:off x="9847464" y="4278449"/>
            <a:ext cx="0" cy="804638"/>
          </a:xfrm>
          <a:prstGeom prst="line">
            <a:avLst/>
          </a:pr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3F60DA3-01C3-4C2D-9570-EF38DC1BBEA2}"/>
              </a:ext>
            </a:extLst>
          </p:cNvPr>
          <p:cNvSpPr/>
          <p:nvPr/>
        </p:nvSpPr>
        <p:spPr bwMode="auto">
          <a:xfrm>
            <a:off x="7496918" y="5105277"/>
            <a:ext cx="5753130" cy="623824"/>
          </a:xfrm>
          <a:prstGeom prst="rect">
            <a:avLst/>
          </a:prstGeom>
          <a:noFill/>
          <a:ln w="635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12" tIns="172090" rIns="215112" bIns="1720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1096963">
              <a:lnSpc>
                <a:spcPct val="90000"/>
              </a:lnSpc>
              <a:defRPr/>
            </a:pPr>
            <a:r>
              <a:rPr lang="en-US" sz="2118" dirty="0">
                <a:solidFill>
                  <a:srgbClr val="353535"/>
                </a:solidFill>
                <a:latin typeface="Segoe UI"/>
                <a:ea typeface="Segoe UI" pitchFamily="34" charset="0"/>
                <a:cs typeface="Segoe UI" pitchFamily="34" charset="0"/>
              </a:rPr>
              <a:t>More than 200 days (varies by industry)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FAB829-3D73-4B03-9C37-A1B2144BB24D}"/>
              </a:ext>
            </a:extLst>
          </p:cNvPr>
          <p:cNvCxnSpPr>
            <a:cxnSpLocks/>
          </p:cNvCxnSpPr>
          <p:nvPr/>
        </p:nvCxnSpPr>
        <p:spPr>
          <a:xfrm>
            <a:off x="4729173" y="4278449"/>
            <a:ext cx="0" cy="804638"/>
          </a:xfrm>
          <a:prstGeom prst="line">
            <a:avLst/>
          </a:pr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5274FC-8F06-45B6-A58B-B396E350F314}"/>
              </a:ext>
            </a:extLst>
          </p:cNvPr>
          <p:cNvCxnSpPr>
            <a:cxnSpLocks/>
          </p:cNvCxnSpPr>
          <p:nvPr/>
        </p:nvCxnSpPr>
        <p:spPr>
          <a:xfrm>
            <a:off x="5356582" y="3428933"/>
            <a:ext cx="0" cy="804640"/>
          </a:xfrm>
          <a:prstGeom prst="line">
            <a:avLst/>
          </a:pr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358124-3744-47B6-88F5-6FB969402D10}"/>
              </a:ext>
            </a:extLst>
          </p:cNvPr>
          <p:cNvCxnSpPr>
            <a:cxnSpLocks/>
          </p:cNvCxnSpPr>
          <p:nvPr/>
        </p:nvCxnSpPr>
        <p:spPr>
          <a:xfrm>
            <a:off x="4085555" y="3428933"/>
            <a:ext cx="0" cy="804640"/>
          </a:xfrm>
          <a:prstGeom prst="line">
            <a:avLst/>
          </a:pr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9A6EEE-5AA3-4FDF-9413-E062F45962EA}"/>
              </a:ext>
            </a:extLst>
          </p:cNvPr>
          <p:cNvCxnSpPr>
            <a:cxnSpLocks/>
          </p:cNvCxnSpPr>
          <p:nvPr/>
        </p:nvCxnSpPr>
        <p:spPr>
          <a:xfrm>
            <a:off x="14278390" y="3428933"/>
            <a:ext cx="0" cy="804640"/>
          </a:xfrm>
          <a:prstGeom prst="line">
            <a:avLst/>
          </a:prstGeom>
          <a:noFill/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7BBE978-A211-4DE2-B74E-68E77AE5A83C}"/>
              </a:ext>
            </a:extLst>
          </p:cNvPr>
          <p:cNvSpPr/>
          <p:nvPr/>
        </p:nvSpPr>
        <p:spPr bwMode="auto">
          <a:xfrm>
            <a:off x="1059865" y="2847460"/>
            <a:ext cx="3383870" cy="623822"/>
          </a:xfrm>
          <a:prstGeom prst="rect">
            <a:avLst/>
          </a:prstGeom>
          <a:noFill/>
          <a:ln w="635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12" tIns="172090" rIns="215112" bIns="1720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defTabSz="1096963">
              <a:lnSpc>
                <a:spcPct val="90000"/>
              </a:lnSpc>
              <a:defRPr/>
            </a:pPr>
            <a:r>
              <a:rPr lang="en-US" sz="2118" dirty="0">
                <a:solidFill>
                  <a:srgbClr val="353535"/>
                </a:solidFill>
                <a:latin typeface="Segoe UI"/>
                <a:ea typeface="Segoe UI" pitchFamily="34" charset="0"/>
                <a:cs typeface="Segoe UI" pitchFamily="34" charset="0"/>
              </a:rPr>
              <a:t>First Host Compromised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BA3BA6-AD3D-46AB-B70C-E972FD81EA45}"/>
              </a:ext>
            </a:extLst>
          </p:cNvPr>
          <p:cNvSpPr/>
          <p:nvPr/>
        </p:nvSpPr>
        <p:spPr bwMode="auto">
          <a:xfrm>
            <a:off x="5106879" y="2581641"/>
            <a:ext cx="3961944" cy="623822"/>
          </a:xfrm>
          <a:prstGeom prst="rect">
            <a:avLst/>
          </a:prstGeom>
          <a:noFill/>
          <a:ln w="635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12" tIns="172090" rIns="215112" bIns="1720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defTabSz="1096963">
              <a:lnSpc>
                <a:spcPct val="90000"/>
              </a:lnSpc>
              <a:defRPr/>
            </a:pPr>
            <a:r>
              <a:rPr lang="en-US" sz="2118" dirty="0">
                <a:solidFill>
                  <a:srgbClr val="353535"/>
                </a:solidFill>
                <a:latin typeface="Segoe UI"/>
                <a:ea typeface="Segoe UI" pitchFamily="34" charset="0"/>
                <a:cs typeface="Segoe UI" pitchFamily="34" charset="0"/>
              </a:rPr>
              <a:t>Domain Admin Compromised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CF3AB2-82C8-4A61-A92D-7073B8CAC65F}"/>
              </a:ext>
            </a:extLst>
          </p:cNvPr>
          <p:cNvSpPr/>
          <p:nvPr/>
        </p:nvSpPr>
        <p:spPr bwMode="auto">
          <a:xfrm>
            <a:off x="11899556" y="2847460"/>
            <a:ext cx="2596098" cy="623822"/>
          </a:xfrm>
          <a:prstGeom prst="rect">
            <a:avLst/>
          </a:prstGeom>
          <a:noFill/>
          <a:ln w="635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12" tIns="172090" rIns="215112" bIns="1720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defTabSz="1096963">
              <a:lnSpc>
                <a:spcPct val="90000"/>
              </a:lnSpc>
              <a:defRPr/>
            </a:pPr>
            <a:r>
              <a:rPr lang="en-US" sz="2118" dirty="0">
                <a:solidFill>
                  <a:srgbClr val="353535"/>
                </a:solidFill>
                <a:latin typeface="Segoe UI"/>
                <a:ea typeface="Segoe UI" pitchFamily="34" charset="0"/>
                <a:cs typeface="Segoe UI" pitchFamily="34" charset="0"/>
              </a:rPr>
              <a:t>Attack Discovered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4C044-4A0B-4C53-BED1-25C6108E52B5}"/>
              </a:ext>
            </a:extLst>
          </p:cNvPr>
          <p:cNvSpPr/>
          <p:nvPr/>
        </p:nvSpPr>
        <p:spPr bwMode="auto">
          <a:xfrm>
            <a:off x="4085555" y="3951047"/>
            <a:ext cx="1271027" cy="623822"/>
          </a:xfrm>
          <a:prstGeom prst="rect">
            <a:avLst/>
          </a:prstGeom>
          <a:solidFill>
            <a:srgbClr val="FCD11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555" tIns="172090" rIns="107555" bIns="1720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96963">
              <a:lnSpc>
                <a:spcPct val="90000"/>
              </a:lnSpc>
              <a:defRPr/>
            </a:pPr>
            <a:endParaRPr lang="en-US" sz="1411" dirty="0">
              <a:solidFill>
                <a:srgbClr val="353535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352554-D9F5-4A72-AAAC-C6D7A3563F75}"/>
              </a:ext>
            </a:extLst>
          </p:cNvPr>
          <p:cNvSpPr/>
          <p:nvPr/>
        </p:nvSpPr>
        <p:spPr bwMode="auto">
          <a:xfrm>
            <a:off x="336943" y="3951047"/>
            <a:ext cx="3748614" cy="623822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555" tIns="172090" rIns="107555" bIns="1720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18349">
              <a:lnSpc>
                <a:spcPct val="90000"/>
              </a:lnSpc>
              <a:defRPr/>
            </a:pPr>
            <a:r>
              <a:rPr lang="en-US" sz="224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Research &amp; Preparation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92B863-4E8D-41ED-8AC6-35C60F0F7CC9}"/>
              </a:ext>
            </a:extLst>
          </p:cNvPr>
          <p:cNvSpPr/>
          <p:nvPr/>
        </p:nvSpPr>
        <p:spPr bwMode="auto">
          <a:xfrm>
            <a:off x="5356583" y="3951047"/>
            <a:ext cx="8959811" cy="623822"/>
          </a:xfrm>
          <a:prstGeom prst="rect">
            <a:avLst/>
          </a:prstGeom>
          <a:solidFill>
            <a:srgbClr val="E8112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7555" tIns="172090" rIns="107555" bIns="1720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19186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24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Attacker Undetected</a:t>
            </a:r>
            <a:r>
              <a:rPr lang="en-US" sz="2240" kern="0" dirty="0">
                <a:solidFill>
                  <a:srgbClr val="FFFFFF"/>
                </a:solidFill>
                <a:latin typeface="Segoe UI"/>
                <a:cs typeface="Segoe UI" panose="020B0502040204020203" pitchFamily="34" charset="0"/>
              </a:rPr>
              <a:t> (</a:t>
            </a:r>
            <a:r>
              <a:rPr lang="en-US" sz="2240" kern="0" dirty="0">
                <a:solidFill>
                  <a:srgbClr val="FFFFFF"/>
                </a:solidFill>
                <a:latin typeface="Segoe UI Semilight"/>
                <a:ea typeface="Segoe UI" pitchFamily="34" charset="0"/>
                <a:cs typeface="Segoe UI" pitchFamily="34" charset="0"/>
              </a:rPr>
              <a:t>Data Exfiltration)</a:t>
            </a:r>
            <a:endParaRPr lang="en-US" sz="2240" kern="0" dirty="0">
              <a:solidFill>
                <a:srgbClr val="FFFFFF"/>
              </a:solidFill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FCD428-7112-4B9E-B455-155AD4C8DE53}"/>
              </a:ext>
            </a:extLst>
          </p:cNvPr>
          <p:cNvSpPr/>
          <p:nvPr/>
        </p:nvSpPr>
        <p:spPr bwMode="auto">
          <a:xfrm>
            <a:off x="3016814" y="5105277"/>
            <a:ext cx="3383869" cy="623824"/>
          </a:xfrm>
          <a:prstGeom prst="rect">
            <a:avLst/>
          </a:prstGeom>
          <a:noFill/>
          <a:ln w="63500">
            <a:noFill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12" tIns="172090" rIns="215112" bIns="1720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1096963">
              <a:lnSpc>
                <a:spcPct val="90000"/>
              </a:lnSpc>
              <a:defRPr/>
            </a:pPr>
            <a:r>
              <a:rPr lang="en-US" sz="2118" dirty="0">
                <a:solidFill>
                  <a:srgbClr val="353535"/>
                </a:solidFill>
                <a:latin typeface="Segoe UI"/>
                <a:ea typeface="Segoe UI" pitchFamily="34" charset="0"/>
                <a:cs typeface="Segoe UI" pitchFamily="34" charset="0"/>
              </a:rPr>
              <a:t>24-48 Hours</a:t>
            </a:r>
          </a:p>
        </p:txBody>
      </p:sp>
    </p:spTree>
    <p:extLst>
      <p:ext uri="{BB962C8B-B14F-4D97-AF65-F5344CB8AC3E}">
        <p14:creationId xmlns:p14="http://schemas.microsoft.com/office/powerpoint/2010/main" val="1595667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13F6-C169-4140-BC46-9B2558938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1276356"/>
            <a:ext cx="12617450" cy="1590675"/>
          </a:xfrm>
        </p:spPr>
        <p:txBody>
          <a:bodyPr>
            <a:noAutofit/>
          </a:bodyPr>
          <a:lstStyle/>
          <a:p>
            <a:r>
              <a:rPr lang="en-US" sz="3840" dirty="0"/>
              <a:t>Identity is the new security “perimeter” under attack</a:t>
            </a:r>
            <a:endParaRPr lang="en-US" sz="5120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B5CAB86-94A3-4609-A594-E529F2EA2890}"/>
              </a:ext>
            </a:extLst>
          </p:cNvPr>
          <p:cNvSpPr txBox="1">
            <a:spLocks/>
          </p:cNvSpPr>
          <p:nvPr/>
        </p:nvSpPr>
        <p:spPr>
          <a:xfrm>
            <a:off x="2816277" y="2305140"/>
            <a:ext cx="10713270" cy="547221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97352">
              <a:buNone/>
              <a:defRPr/>
            </a:pPr>
            <a:r>
              <a:rPr lang="en-US" sz="4235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Light"/>
              </a:rPr>
              <a:t> </a:t>
            </a:r>
            <a:endParaRPr lang="en-US" sz="4235" dirty="0"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A418CF-EA17-48B7-8925-2C9A6B9417F3}"/>
              </a:ext>
            </a:extLst>
          </p:cNvPr>
          <p:cNvSpPr/>
          <p:nvPr/>
        </p:nvSpPr>
        <p:spPr bwMode="auto">
          <a:xfrm>
            <a:off x="3224370" y="3041494"/>
            <a:ext cx="6494437" cy="3395302"/>
          </a:xfrm>
          <a:prstGeom prst="rect">
            <a:avLst/>
          </a:prstGeom>
          <a:noFill/>
          <a:ln w="38100">
            <a:solidFill>
              <a:srgbClr val="289F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310" tIns="129048" rIns="161310" bIns="1290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2264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118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24">
            <a:extLst>
              <a:ext uri="{FF2B5EF4-FFF2-40B4-BE49-F238E27FC236}">
                <a16:creationId xmlns:a16="http://schemas.microsoft.com/office/drawing/2014/main" id="{96AA5ABF-AD72-41CA-896C-3DBE2631C3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54538" y="4941336"/>
            <a:ext cx="679440" cy="390976"/>
            <a:chOff x="1460" y="2835"/>
            <a:chExt cx="855" cy="492"/>
          </a:xfrm>
        </p:grpSpPr>
        <p:sp>
          <p:nvSpPr>
            <p:cNvPr id="7" name="AutoShape 23">
              <a:extLst>
                <a:ext uri="{FF2B5EF4-FFF2-40B4-BE49-F238E27FC236}">
                  <a16:creationId xmlns:a16="http://schemas.microsoft.com/office/drawing/2014/main" id="{E7EEBD1E-3946-4861-903E-81390C47315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577" y="2835"/>
              <a:ext cx="738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" name="Rectangle 25">
              <a:extLst>
                <a:ext uri="{FF2B5EF4-FFF2-40B4-BE49-F238E27FC236}">
                  <a16:creationId xmlns:a16="http://schemas.microsoft.com/office/drawing/2014/main" id="{C32A5B31-39A5-4925-A810-31FE80E1AC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2905"/>
              <a:ext cx="563" cy="3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" name="Rectangle 27">
              <a:extLst>
                <a:ext uri="{FF2B5EF4-FFF2-40B4-BE49-F238E27FC236}">
                  <a16:creationId xmlns:a16="http://schemas.microsoft.com/office/drawing/2014/main" id="{71B6F59A-10EB-43BC-8CA8-1574F9CBE0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2934"/>
              <a:ext cx="525" cy="342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03A5E442-7CA4-42B5-B18C-5DF4CB5EC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" y="3297"/>
              <a:ext cx="730" cy="30"/>
            </a:xfrm>
            <a:custGeom>
              <a:avLst/>
              <a:gdLst>
                <a:gd name="T0" fmla="*/ 0 w 175"/>
                <a:gd name="T1" fmla="*/ 0 h 7"/>
                <a:gd name="T2" fmla="*/ 0 w 175"/>
                <a:gd name="T3" fmla="*/ 1 h 7"/>
                <a:gd name="T4" fmla="*/ 7 w 175"/>
                <a:gd name="T5" fmla="*/ 7 h 7"/>
                <a:gd name="T6" fmla="*/ 168 w 175"/>
                <a:gd name="T7" fmla="*/ 7 h 7"/>
                <a:gd name="T8" fmla="*/ 175 w 175"/>
                <a:gd name="T9" fmla="*/ 1 h 7"/>
                <a:gd name="T10" fmla="*/ 175 w 175"/>
                <a:gd name="T11" fmla="*/ 0 h 7"/>
                <a:gd name="T12" fmla="*/ 0 w 175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7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4"/>
                    <a:pt x="3" y="7"/>
                    <a:pt x="7" y="7"/>
                  </a:cubicBezTo>
                  <a:cubicBezTo>
                    <a:pt x="168" y="7"/>
                    <a:pt x="168" y="7"/>
                    <a:pt x="168" y="7"/>
                  </a:cubicBezTo>
                  <a:cubicBezTo>
                    <a:pt x="172" y="7"/>
                    <a:pt x="175" y="4"/>
                    <a:pt x="175" y="1"/>
                  </a:cubicBezTo>
                  <a:cubicBezTo>
                    <a:pt x="175" y="0"/>
                    <a:pt x="175" y="0"/>
                    <a:pt x="1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1" name="Freeform 140">
            <a:extLst>
              <a:ext uri="{FF2B5EF4-FFF2-40B4-BE49-F238E27FC236}">
                <a16:creationId xmlns:a16="http://schemas.microsoft.com/office/drawing/2014/main" id="{9F5BF4D5-DB8D-48CF-B2EE-B1EDBDAE3BC8}"/>
              </a:ext>
            </a:extLst>
          </p:cNvPr>
          <p:cNvSpPr>
            <a:spLocks/>
          </p:cNvSpPr>
          <p:nvPr/>
        </p:nvSpPr>
        <p:spPr bwMode="auto">
          <a:xfrm>
            <a:off x="10264258" y="3501792"/>
            <a:ext cx="2013752" cy="1245968"/>
          </a:xfrm>
          <a:custGeom>
            <a:avLst/>
            <a:gdLst>
              <a:gd name="T0" fmla="*/ 1591 w 1591"/>
              <a:gd name="T1" fmla="*/ 804 h 988"/>
              <a:gd name="T2" fmla="*/ 1407 w 1591"/>
              <a:gd name="T3" fmla="*/ 620 h 988"/>
              <a:gd name="T4" fmla="*/ 1384 w 1591"/>
              <a:gd name="T5" fmla="*/ 621 h 988"/>
              <a:gd name="T6" fmla="*/ 1402 w 1591"/>
              <a:gd name="T7" fmla="*/ 491 h 988"/>
              <a:gd name="T8" fmla="*/ 911 w 1591"/>
              <a:gd name="T9" fmla="*/ 0 h 988"/>
              <a:gd name="T10" fmla="*/ 445 w 1591"/>
              <a:gd name="T11" fmla="*/ 335 h 988"/>
              <a:gd name="T12" fmla="*/ 336 w 1591"/>
              <a:gd name="T13" fmla="*/ 317 h 988"/>
              <a:gd name="T14" fmla="*/ 0 w 1591"/>
              <a:gd name="T15" fmla="*/ 652 h 988"/>
              <a:gd name="T16" fmla="*/ 336 w 1591"/>
              <a:gd name="T17" fmla="*/ 988 h 988"/>
              <a:gd name="T18" fmla="*/ 336 w 1591"/>
              <a:gd name="T19" fmla="*/ 988 h 988"/>
              <a:gd name="T20" fmla="*/ 336 w 1591"/>
              <a:gd name="T21" fmla="*/ 988 h 988"/>
              <a:gd name="T22" fmla="*/ 1422 w 1591"/>
              <a:gd name="T23" fmla="*/ 988 h 988"/>
              <a:gd name="T24" fmla="*/ 1422 w 1591"/>
              <a:gd name="T25" fmla="*/ 987 h 988"/>
              <a:gd name="T26" fmla="*/ 1591 w 1591"/>
              <a:gd name="T27" fmla="*/ 804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91" h="988">
                <a:moveTo>
                  <a:pt x="1591" y="804"/>
                </a:moveTo>
                <a:cubicBezTo>
                  <a:pt x="1591" y="702"/>
                  <a:pt x="1509" y="620"/>
                  <a:pt x="1407" y="620"/>
                </a:cubicBezTo>
                <a:cubicBezTo>
                  <a:pt x="1399" y="620"/>
                  <a:pt x="1392" y="620"/>
                  <a:pt x="1384" y="621"/>
                </a:cubicBezTo>
                <a:cubicBezTo>
                  <a:pt x="1396" y="580"/>
                  <a:pt x="1402" y="536"/>
                  <a:pt x="1402" y="491"/>
                </a:cubicBezTo>
                <a:cubicBezTo>
                  <a:pt x="1402" y="220"/>
                  <a:pt x="1182" y="0"/>
                  <a:pt x="911" y="0"/>
                </a:cubicBezTo>
                <a:cubicBezTo>
                  <a:pt x="694" y="0"/>
                  <a:pt x="510" y="141"/>
                  <a:pt x="445" y="335"/>
                </a:cubicBezTo>
                <a:cubicBezTo>
                  <a:pt x="411" y="323"/>
                  <a:pt x="374" y="317"/>
                  <a:pt x="336" y="317"/>
                </a:cubicBezTo>
                <a:cubicBezTo>
                  <a:pt x="150" y="317"/>
                  <a:pt x="0" y="467"/>
                  <a:pt x="0" y="652"/>
                </a:cubicBezTo>
                <a:cubicBezTo>
                  <a:pt x="0" y="838"/>
                  <a:pt x="150" y="988"/>
                  <a:pt x="336" y="988"/>
                </a:cubicBezTo>
                <a:cubicBezTo>
                  <a:pt x="336" y="988"/>
                  <a:pt x="336" y="988"/>
                  <a:pt x="336" y="988"/>
                </a:cubicBezTo>
                <a:cubicBezTo>
                  <a:pt x="336" y="988"/>
                  <a:pt x="336" y="988"/>
                  <a:pt x="336" y="988"/>
                </a:cubicBezTo>
                <a:cubicBezTo>
                  <a:pt x="1422" y="988"/>
                  <a:pt x="1422" y="988"/>
                  <a:pt x="1422" y="988"/>
                </a:cubicBezTo>
                <a:cubicBezTo>
                  <a:pt x="1422" y="987"/>
                  <a:pt x="1422" y="987"/>
                  <a:pt x="1422" y="987"/>
                </a:cubicBezTo>
                <a:cubicBezTo>
                  <a:pt x="1517" y="980"/>
                  <a:pt x="1591" y="901"/>
                  <a:pt x="1591" y="804"/>
                </a:cubicBezTo>
                <a:close/>
              </a:path>
            </a:pathLst>
          </a:cu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80654" tIns="40328" rIns="80654" bIns="40328" numCol="1" anchor="t" anchorCtr="0" compatLnSpc="1">
            <a:prstTxWarp prst="textNoShape">
              <a:avLst/>
            </a:prstTxWarp>
          </a:bodyPr>
          <a:lstStyle/>
          <a:p>
            <a:pPr defTabSz="822885">
              <a:defRPr/>
            </a:pPr>
            <a:endParaRPr lang="en-US" sz="1589">
              <a:solidFill>
                <a:srgbClr val="505050"/>
              </a:solidFill>
              <a:latin typeface="Segoe U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6951A4-085A-4859-9748-C411497876AC}"/>
              </a:ext>
            </a:extLst>
          </p:cNvPr>
          <p:cNvGrpSpPr/>
          <p:nvPr/>
        </p:nvGrpSpPr>
        <p:grpSpPr>
          <a:xfrm>
            <a:off x="11485149" y="4091901"/>
            <a:ext cx="467690" cy="408878"/>
            <a:chOff x="5953125" y="3265488"/>
            <a:chExt cx="530225" cy="463550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2813502E-5998-4785-BF4C-B2E6708F40A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53125" y="3265488"/>
              <a:ext cx="530225" cy="463550"/>
              <a:chOff x="3750" y="2057"/>
              <a:chExt cx="334" cy="292"/>
            </a:xfrm>
          </p:grpSpPr>
          <p:sp>
            <p:nvSpPr>
              <p:cNvPr id="16" name="AutoShape 7">
                <a:extLst>
                  <a:ext uri="{FF2B5EF4-FFF2-40B4-BE49-F238E27FC236}">
                    <a16:creationId xmlns:a16="http://schemas.microsoft.com/office/drawing/2014/main" id="{405A53DD-284C-4858-B548-0DDC56D53A1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50" y="2057"/>
                <a:ext cx="334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7" name="Oval 10">
                <a:extLst>
                  <a:ext uri="{FF2B5EF4-FFF2-40B4-BE49-F238E27FC236}">
                    <a16:creationId xmlns:a16="http://schemas.microsoft.com/office/drawing/2014/main" id="{B38D15F3-65C9-45A5-B936-E9BE858A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2" y="2057"/>
                <a:ext cx="97" cy="96"/>
              </a:xfrm>
              <a:prstGeom prst="ellipse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C8500CA5-0D16-4760-A958-45C4B6E61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088"/>
                <a:ext cx="82" cy="54"/>
              </a:xfrm>
              <a:custGeom>
                <a:avLst/>
                <a:gdLst>
                  <a:gd name="T0" fmla="*/ 64 w 82"/>
                  <a:gd name="T1" fmla="*/ 54 h 54"/>
                  <a:gd name="T2" fmla="*/ 54 w 82"/>
                  <a:gd name="T3" fmla="*/ 46 h 54"/>
                  <a:gd name="T4" fmla="*/ 37 w 82"/>
                  <a:gd name="T5" fmla="*/ 33 h 54"/>
                  <a:gd name="T6" fmla="*/ 14 w 82"/>
                  <a:gd name="T7" fmla="*/ 47 h 54"/>
                  <a:gd name="T8" fmla="*/ 0 w 82"/>
                  <a:gd name="T9" fmla="*/ 23 h 54"/>
                  <a:gd name="T10" fmla="*/ 40 w 82"/>
                  <a:gd name="T11" fmla="*/ 0 h 54"/>
                  <a:gd name="T12" fmla="*/ 70 w 82"/>
                  <a:gd name="T13" fmla="*/ 25 h 54"/>
                  <a:gd name="T14" fmla="*/ 82 w 82"/>
                  <a:gd name="T15" fmla="*/ 32 h 54"/>
                  <a:gd name="T16" fmla="*/ 64 w 8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54">
                    <a:moveTo>
                      <a:pt x="64" y="54"/>
                    </a:moveTo>
                    <a:lnTo>
                      <a:pt x="54" y="46"/>
                    </a:lnTo>
                    <a:lnTo>
                      <a:pt x="37" y="33"/>
                    </a:lnTo>
                    <a:lnTo>
                      <a:pt x="14" y="47"/>
                    </a:lnTo>
                    <a:lnTo>
                      <a:pt x="0" y="23"/>
                    </a:lnTo>
                    <a:lnTo>
                      <a:pt x="40" y="0"/>
                    </a:lnTo>
                    <a:lnTo>
                      <a:pt x="70" y="25"/>
                    </a:lnTo>
                    <a:lnTo>
                      <a:pt x="82" y="32"/>
                    </a:lnTo>
                    <a:lnTo>
                      <a:pt x="64" y="54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1F0CB4E0-2E81-41A8-9372-092DC2C0E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" y="2163"/>
                <a:ext cx="71" cy="54"/>
              </a:xfrm>
              <a:custGeom>
                <a:avLst/>
                <a:gdLst>
                  <a:gd name="T0" fmla="*/ 24 w 71"/>
                  <a:gd name="T1" fmla="*/ 54 h 54"/>
                  <a:gd name="T2" fmla="*/ 0 w 71"/>
                  <a:gd name="T3" fmla="*/ 42 h 54"/>
                  <a:gd name="T4" fmla="*/ 19 w 71"/>
                  <a:gd name="T5" fmla="*/ 0 h 54"/>
                  <a:gd name="T6" fmla="*/ 57 w 71"/>
                  <a:gd name="T7" fmla="*/ 2 h 54"/>
                  <a:gd name="T8" fmla="*/ 71 w 71"/>
                  <a:gd name="T9" fmla="*/ 2 h 54"/>
                  <a:gd name="T10" fmla="*/ 71 w 71"/>
                  <a:gd name="T11" fmla="*/ 30 h 54"/>
                  <a:gd name="T12" fmla="*/ 57 w 71"/>
                  <a:gd name="T13" fmla="*/ 30 h 54"/>
                  <a:gd name="T14" fmla="*/ 36 w 71"/>
                  <a:gd name="T15" fmla="*/ 30 h 54"/>
                  <a:gd name="T16" fmla="*/ 24 w 71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54">
                    <a:moveTo>
                      <a:pt x="24" y="54"/>
                    </a:moveTo>
                    <a:lnTo>
                      <a:pt x="0" y="42"/>
                    </a:lnTo>
                    <a:lnTo>
                      <a:pt x="19" y="0"/>
                    </a:lnTo>
                    <a:lnTo>
                      <a:pt x="57" y="2"/>
                    </a:lnTo>
                    <a:lnTo>
                      <a:pt x="71" y="2"/>
                    </a:lnTo>
                    <a:lnTo>
                      <a:pt x="71" y="30"/>
                    </a:lnTo>
                    <a:lnTo>
                      <a:pt x="57" y="30"/>
                    </a:lnTo>
                    <a:lnTo>
                      <a:pt x="36" y="30"/>
                    </a:lnTo>
                    <a:lnTo>
                      <a:pt x="24" y="54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9A3553DC-D2E5-4303-84F0-147DEE253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6" y="2226"/>
                <a:ext cx="60" cy="66"/>
              </a:xfrm>
              <a:custGeom>
                <a:avLst/>
                <a:gdLst>
                  <a:gd name="T0" fmla="*/ 27 w 60"/>
                  <a:gd name="T1" fmla="*/ 66 h 66"/>
                  <a:gd name="T2" fmla="*/ 0 w 60"/>
                  <a:gd name="T3" fmla="*/ 66 h 66"/>
                  <a:gd name="T4" fmla="*/ 1 w 60"/>
                  <a:gd name="T5" fmla="*/ 19 h 66"/>
                  <a:gd name="T6" fmla="*/ 36 w 60"/>
                  <a:gd name="T7" fmla="*/ 5 h 66"/>
                  <a:gd name="T8" fmla="*/ 48 w 60"/>
                  <a:gd name="T9" fmla="*/ 0 h 66"/>
                  <a:gd name="T10" fmla="*/ 60 w 60"/>
                  <a:gd name="T11" fmla="*/ 24 h 66"/>
                  <a:gd name="T12" fmla="*/ 48 w 60"/>
                  <a:gd name="T13" fmla="*/ 29 h 66"/>
                  <a:gd name="T14" fmla="*/ 27 w 60"/>
                  <a:gd name="T15" fmla="*/ 38 h 66"/>
                  <a:gd name="T16" fmla="*/ 27 w 60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66">
                    <a:moveTo>
                      <a:pt x="27" y="66"/>
                    </a:moveTo>
                    <a:lnTo>
                      <a:pt x="0" y="66"/>
                    </a:lnTo>
                    <a:lnTo>
                      <a:pt x="1" y="19"/>
                    </a:lnTo>
                    <a:lnTo>
                      <a:pt x="36" y="5"/>
                    </a:lnTo>
                    <a:lnTo>
                      <a:pt x="48" y="0"/>
                    </a:lnTo>
                    <a:lnTo>
                      <a:pt x="60" y="24"/>
                    </a:lnTo>
                    <a:lnTo>
                      <a:pt x="48" y="29"/>
                    </a:lnTo>
                    <a:lnTo>
                      <a:pt x="27" y="38"/>
                    </a:lnTo>
                    <a:lnTo>
                      <a:pt x="27" y="66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851DCA63-E104-4746-84B7-6E52A6391A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" y="2280"/>
                <a:ext cx="61" cy="67"/>
              </a:xfrm>
              <a:custGeom>
                <a:avLst/>
                <a:gdLst>
                  <a:gd name="T0" fmla="*/ 2 w 61"/>
                  <a:gd name="T1" fmla="*/ 67 h 67"/>
                  <a:gd name="T2" fmla="*/ 0 w 61"/>
                  <a:gd name="T3" fmla="*/ 22 h 67"/>
                  <a:gd name="T4" fmla="*/ 37 w 61"/>
                  <a:gd name="T5" fmla="*/ 7 h 67"/>
                  <a:gd name="T6" fmla="*/ 49 w 61"/>
                  <a:gd name="T7" fmla="*/ 0 h 67"/>
                  <a:gd name="T8" fmla="*/ 61 w 61"/>
                  <a:gd name="T9" fmla="*/ 26 h 67"/>
                  <a:gd name="T10" fmla="*/ 49 w 61"/>
                  <a:gd name="T11" fmla="*/ 31 h 67"/>
                  <a:gd name="T12" fmla="*/ 28 w 61"/>
                  <a:gd name="T13" fmla="*/ 40 h 67"/>
                  <a:gd name="T14" fmla="*/ 30 w 61"/>
                  <a:gd name="T15" fmla="*/ 67 h 67"/>
                  <a:gd name="T16" fmla="*/ 2 w 61"/>
                  <a:gd name="T1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67">
                    <a:moveTo>
                      <a:pt x="2" y="67"/>
                    </a:moveTo>
                    <a:lnTo>
                      <a:pt x="0" y="22"/>
                    </a:lnTo>
                    <a:lnTo>
                      <a:pt x="37" y="7"/>
                    </a:lnTo>
                    <a:lnTo>
                      <a:pt x="49" y="0"/>
                    </a:lnTo>
                    <a:lnTo>
                      <a:pt x="61" y="26"/>
                    </a:lnTo>
                    <a:lnTo>
                      <a:pt x="49" y="31"/>
                    </a:lnTo>
                    <a:lnTo>
                      <a:pt x="28" y="40"/>
                    </a:lnTo>
                    <a:lnTo>
                      <a:pt x="30" y="67"/>
                    </a:lnTo>
                    <a:lnTo>
                      <a:pt x="2" y="67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449E68B3-EEC7-4D2F-9493-096217057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088"/>
                <a:ext cx="82" cy="54"/>
              </a:xfrm>
              <a:custGeom>
                <a:avLst/>
                <a:gdLst>
                  <a:gd name="T0" fmla="*/ 18 w 82"/>
                  <a:gd name="T1" fmla="*/ 54 h 54"/>
                  <a:gd name="T2" fmla="*/ 0 w 82"/>
                  <a:gd name="T3" fmla="*/ 32 h 54"/>
                  <a:gd name="T4" fmla="*/ 12 w 82"/>
                  <a:gd name="T5" fmla="*/ 23 h 54"/>
                  <a:gd name="T6" fmla="*/ 42 w 82"/>
                  <a:gd name="T7" fmla="*/ 0 h 54"/>
                  <a:gd name="T8" fmla="*/ 82 w 82"/>
                  <a:gd name="T9" fmla="*/ 23 h 54"/>
                  <a:gd name="T10" fmla="*/ 68 w 82"/>
                  <a:gd name="T11" fmla="*/ 47 h 54"/>
                  <a:gd name="T12" fmla="*/ 45 w 82"/>
                  <a:gd name="T13" fmla="*/ 33 h 54"/>
                  <a:gd name="T14" fmla="*/ 28 w 82"/>
                  <a:gd name="T15" fmla="*/ 46 h 54"/>
                  <a:gd name="T16" fmla="*/ 18 w 8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54">
                    <a:moveTo>
                      <a:pt x="18" y="54"/>
                    </a:moveTo>
                    <a:lnTo>
                      <a:pt x="0" y="32"/>
                    </a:lnTo>
                    <a:lnTo>
                      <a:pt x="12" y="23"/>
                    </a:lnTo>
                    <a:lnTo>
                      <a:pt x="42" y="0"/>
                    </a:lnTo>
                    <a:lnTo>
                      <a:pt x="82" y="23"/>
                    </a:lnTo>
                    <a:lnTo>
                      <a:pt x="68" y="47"/>
                    </a:lnTo>
                    <a:lnTo>
                      <a:pt x="45" y="33"/>
                    </a:lnTo>
                    <a:lnTo>
                      <a:pt x="28" y="46"/>
                    </a:lnTo>
                    <a:lnTo>
                      <a:pt x="18" y="54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810A9A83-19C8-4981-9329-4DC149C2F5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1" y="2163"/>
                <a:ext cx="71" cy="54"/>
              </a:xfrm>
              <a:custGeom>
                <a:avLst/>
                <a:gdLst>
                  <a:gd name="T0" fmla="*/ 47 w 71"/>
                  <a:gd name="T1" fmla="*/ 54 h 54"/>
                  <a:gd name="T2" fmla="*/ 35 w 71"/>
                  <a:gd name="T3" fmla="*/ 30 h 54"/>
                  <a:gd name="T4" fmla="*/ 14 w 71"/>
                  <a:gd name="T5" fmla="*/ 30 h 54"/>
                  <a:gd name="T6" fmla="*/ 0 w 71"/>
                  <a:gd name="T7" fmla="*/ 30 h 54"/>
                  <a:gd name="T8" fmla="*/ 0 w 71"/>
                  <a:gd name="T9" fmla="*/ 2 h 54"/>
                  <a:gd name="T10" fmla="*/ 14 w 71"/>
                  <a:gd name="T11" fmla="*/ 2 h 54"/>
                  <a:gd name="T12" fmla="*/ 52 w 71"/>
                  <a:gd name="T13" fmla="*/ 0 h 54"/>
                  <a:gd name="T14" fmla="*/ 71 w 71"/>
                  <a:gd name="T15" fmla="*/ 42 h 54"/>
                  <a:gd name="T16" fmla="*/ 47 w 71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54">
                    <a:moveTo>
                      <a:pt x="47" y="54"/>
                    </a:moveTo>
                    <a:lnTo>
                      <a:pt x="35" y="30"/>
                    </a:lnTo>
                    <a:lnTo>
                      <a:pt x="14" y="30"/>
                    </a:lnTo>
                    <a:lnTo>
                      <a:pt x="0" y="30"/>
                    </a:lnTo>
                    <a:lnTo>
                      <a:pt x="0" y="2"/>
                    </a:lnTo>
                    <a:lnTo>
                      <a:pt x="14" y="2"/>
                    </a:lnTo>
                    <a:lnTo>
                      <a:pt x="52" y="0"/>
                    </a:lnTo>
                    <a:lnTo>
                      <a:pt x="71" y="42"/>
                    </a:lnTo>
                    <a:lnTo>
                      <a:pt x="47" y="54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00224673-B52D-408B-9427-2936EBE71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26"/>
                <a:ext cx="61" cy="66"/>
              </a:xfrm>
              <a:custGeom>
                <a:avLst/>
                <a:gdLst>
                  <a:gd name="T0" fmla="*/ 33 w 61"/>
                  <a:gd name="T1" fmla="*/ 66 h 66"/>
                  <a:gd name="T2" fmla="*/ 33 w 61"/>
                  <a:gd name="T3" fmla="*/ 38 h 66"/>
                  <a:gd name="T4" fmla="*/ 14 w 61"/>
                  <a:gd name="T5" fmla="*/ 31 h 66"/>
                  <a:gd name="T6" fmla="*/ 0 w 61"/>
                  <a:gd name="T7" fmla="*/ 24 h 66"/>
                  <a:gd name="T8" fmla="*/ 13 w 61"/>
                  <a:gd name="T9" fmla="*/ 0 h 66"/>
                  <a:gd name="T10" fmla="*/ 25 w 61"/>
                  <a:gd name="T11" fmla="*/ 5 h 66"/>
                  <a:gd name="T12" fmla="*/ 60 w 61"/>
                  <a:gd name="T13" fmla="*/ 19 h 66"/>
                  <a:gd name="T14" fmla="*/ 61 w 61"/>
                  <a:gd name="T15" fmla="*/ 66 h 66"/>
                  <a:gd name="T16" fmla="*/ 33 w 61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66">
                    <a:moveTo>
                      <a:pt x="33" y="66"/>
                    </a:moveTo>
                    <a:lnTo>
                      <a:pt x="33" y="38"/>
                    </a:lnTo>
                    <a:lnTo>
                      <a:pt x="14" y="31"/>
                    </a:lnTo>
                    <a:lnTo>
                      <a:pt x="0" y="24"/>
                    </a:lnTo>
                    <a:lnTo>
                      <a:pt x="13" y="0"/>
                    </a:lnTo>
                    <a:lnTo>
                      <a:pt x="25" y="5"/>
                    </a:lnTo>
                    <a:lnTo>
                      <a:pt x="60" y="19"/>
                    </a:lnTo>
                    <a:lnTo>
                      <a:pt x="61" y="66"/>
                    </a:lnTo>
                    <a:lnTo>
                      <a:pt x="33" y="66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A7BDCF31-E886-4FDF-87A4-CE061DD54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3" y="2280"/>
                <a:ext cx="60" cy="67"/>
              </a:xfrm>
              <a:custGeom>
                <a:avLst/>
                <a:gdLst>
                  <a:gd name="T0" fmla="*/ 59 w 60"/>
                  <a:gd name="T1" fmla="*/ 67 h 67"/>
                  <a:gd name="T2" fmla="*/ 31 w 60"/>
                  <a:gd name="T3" fmla="*/ 67 h 67"/>
                  <a:gd name="T4" fmla="*/ 33 w 60"/>
                  <a:gd name="T5" fmla="*/ 40 h 67"/>
                  <a:gd name="T6" fmla="*/ 14 w 60"/>
                  <a:gd name="T7" fmla="*/ 31 h 67"/>
                  <a:gd name="T8" fmla="*/ 0 w 60"/>
                  <a:gd name="T9" fmla="*/ 26 h 67"/>
                  <a:gd name="T10" fmla="*/ 12 w 60"/>
                  <a:gd name="T11" fmla="*/ 0 h 67"/>
                  <a:gd name="T12" fmla="*/ 24 w 60"/>
                  <a:gd name="T13" fmla="*/ 7 h 67"/>
                  <a:gd name="T14" fmla="*/ 60 w 60"/>
                  <a:gd name="T15" fmla="*/ 22 h 67"/>
                  <a:gd name="T16" fmla="*/ 59 w 60"/>
                  <a:gd name="T1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67">
                    <a:moveTo>
                      <a:pt x="59" y="67"/>
                    </a:moveTo>
                    <a:lnTo>
                      <a:pt x="31" y="67"/>
                    </a:lnTo>
                    <a:lnTo>
                      <a:pt x="33" y="40"/>
                    </a:lnTo>
                    <a:lnTo>
                      <a:pt x="14" y="31"/>
                    </a:lnTo>
                    <a:lnTo>
                      <a:pt x="0" y="26"/>
                    </a:lnTo>
                    <a:lnTo>
                      <a:pt x="12" y="0"/>
                    </a:lnTo>
                    <a:lnTo>
                      <a:pt x="24" y="7"/>
                    </a:lnTo>
                    <a:lnTo>
                      <a:pt x="60" y="22"/>
                    </a:lnTo>
                    <a:lnTo>
                      <a:pt x="59" y="67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D300BC38-EB1A-4327-8094-758EDA093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1" y="2137"/>
                <a:ext cx="26" cy="42"/>
              </a:xfrm>
              <a:custGeom>
                <a:avLst/>
                <a:gdLst>
                  <a:gd name="T0" fmla="*/ 0 w 15"/>
                  <a:gd name="T1" fmla="*/ 12 h 24"/>
                  <a:gd name="T2" fmla="*/ 1 w 15"/>
                  <a:gd name="T3" fmla="*/ 6 h 24"/>
                  <a:gd name="T4" fmla="*/ 3 w 15"/>
                  <a:gd name="T5" fmla="*/ 2 h 24"/>
                  <a:gd name="T6" fmla="*/ 7 w 15"/>
                  <a:gd name="T7" fmla="*/ 0 h 24"/>
                  <a:gd name="T8" fmla="*/ 11 w 15"/>
                  <a:gd name="T9" fmla="*/ 1 h 24"/>
                  <a:gd name="T10" fmla="*/ 13 w 15"/>
                  <a:gd name="T11" fmla="*/ 3 h 24"/>
                  <a:gd name="T12" fmla="*/ 14 w 15"/>
                  <a:gd name="T13" fmla="*/ 7 h 24"/>
                  <a:gd name="T14" fmla="*/ 15 w 15"/>
                  <a:gd name="T15" fmla="*/ 12 h 24"/>
                  <a:gd name="T16" fmla="*/ 14 w 15"/>
                  <a:gd name="T17" fmla="*/ 19 h 24"/>
                  <a:gd name="T18" fmla="*/ 11 w 15"/>
                  <a:gd name="T19" fmla="*/ 22 h 24"/>
                  <a:gd name="T20" fmla="*/ 7 w 15"/>
                  <a:gd name="T21" fmla="*/ 24 h 24"/>
                  <a:gd name="T22" fmla="*/ 2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4 w 15"/>
                  <a:gd name="T29" fmla="*/ 20 h 24"/>
                  <a:gd name="T30" fmla="*/ 7 w 15"/>
                  <a:gd name="T31" fmla="*/ 21 h 24"/>
                  <a:gd name="T32" fmla="*/ 11 w 15"/>
                  <a:gd name="T33" fmla="*/ 20 h 24"/>
                  <a:gd name="T34" fmla="*/ 12 w 15"/>
                  <a:gd name="T35" fmla="*/ 12 h 24"/>
                  <a:gd name="T36" fmla="*/ 11 w 15"/>
                  <a:gd name="T37" fmla="*/ 5 h 24"/>
                  <a:gd name="T38" fmla="*/ 7 w 15"/>
                  <a:gd name="T39" fmla="*/ 3 h 24"/>
                  <a:gd name="T40" fmla="*/ 4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0" y="7"/>
                      <a:pt x="1" y="6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4" y="1"/>
                      <a:pt x="6" y="0"/>
                      <a:pt x="7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4" y="5"/>
                      <a:pt x="14" y="7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5" y="15"/>
                      <a:pt x="15" y="17"/>
                      <a:pt x="14" y="19"/>
                    </a:cubicBezTo>
                    <a:cubicBezTo>
                      <a:pt x="13" y="20"/>
                      <a:pt x="13" y="22"/>
                      <a:pt x="11" y="22"/>
                    </a:cubicBezTo>
                    <a:cubicBezTo>
                      <a:pt x="10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3" y="18"/>
                      <a:pt x="4" y="20"/>
                    </a:cubicBezTo>
                    <a:cubicBezTo>
                      <a:pt x="5" y="21"/>
                      <a:pt x="6" y="21"/>
                      <a:pt x="7" y="21"/>
                    </a:cubicBezTo>
                    <a:cubicBezTo>
                      <a:pt x="9" y="21"/>
                      <a:pt x="10" y="21"/>
                      <a:pt x="11" y="20"/>
                    </a:cubicBezTo>
                    <a:cubicBezTo>
                      <a:pt x="11" y="18"/>
                      <a:pt x="12" y="16"/>
                      <a:pt x="12" y="12"/>
                    </a:cubicBezTo>
                    <a:cubicBezTo>
                      <a:pt x="12" y="8"/>
                      <a:pt x="11" y="6"/>
                      <a:pt x="11" y="5"/>
                    </a:cubicBezTo>
                    <a:cubicBezTo>
                      <a:pt x="10" y="3"/>
                      <a:pt x="9" y="3"/>
                      <a:pt x="7" y="3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3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8572CE9A-6D20-4B4F-A061-62C99E0DE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2137"/>
                <a:ext cx="14" cy="40"/>
              </a:xfrm>
              <a:custGeom>
                <a:avLst/>
                <a:gdLst>
                  <a:gd name="T0" fmla="*/ 8 w 8"/>
                  <a:gd name="T1" fmla="*/ 23 h 23"/>
                  <a:gd name="T2" fmla="*/ 5 w 8"/>
                  <a:gd name="T3" fmla="*/ 23 h 23"/>
                  <a:gd name="T4" fmla="*/ 5 w 8"/>
                  <a:gd name="T5" fmla="*/ 5 h 23"/>
                  <a:gd name="T6" fmla="*/ 3 w 8"/>
                  <a:gd name="T7" fmla="*/ 7 h 23"/>
                  <a:gd name="T8" fmla="*/ 0 w 8"/>
                  <a:gd name="T9" fmla="*/ 9 h 23"/>
                  <a:gd name="T10" fmla="*/ 0 w 8"/>
                  <a:gd name="T11" fmla="*/ 6 h 23"/>
                  <a:gd name="T12" fmla="*/ 4 w 8"/>
                  <a:gd name="T13" fmla="*/ 3 h 23"/>
                  <a:gd name="T14" fmla="*/ 6 w 8"/>
                  <a:gd name="T15" fmla="*/ 0 h 23"/>
                  <a:gd name="T16" fmla="*/ 8 w 8"/>
                  <a:gd name="T17" fmla="*/ 0 h 23"/>
                  <a:gd name="T18" fmla="*/ 8 w 8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3">
                    <a:moveTo>
                      <a:pt x="8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3" y="4"/>
                      <a:pt x="4" y="3"/>
                    </a:cubicBezTo>
                    <a:cubicBezTo>
                      <a:pt x="5" y="2"/>
                      <a:pt x="6" y="1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" name="Freeform 21">
                <a:extLst>
                  <a:ext uri="{FF2B5EF4-FFF2-40B4-BE49-F238E27FC236}">
                    <a16:creationId xmlns:a16="http://schemas.microsoft.com/office/drawing/2014/main" id="{83592EB5-C90E-47D2-BAD0-9FE9814D99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22" y="2137"/>
                <a:ext cx="26" cy="42"/>
              </a:xfrm>
              <a:custGeom>
                <a:avLst/>
                <a:gdLst>
                  <a:gd name="T0" fmla="*/ 0 w 15"/>
                  <a:gd name="T1" fmla="*/ 12 h 24"/>
                  <a:gd name="T2" fmla="*/ 1 w 15"/>
                  <a:gd name="T3" fmla="*/ 6 h 24"/>
                  <a:gd name="T4" fmla="*/ 4 w 15"/>
                  <a:gd name="T5" fmla="*/ 2 h 24"/>
                  <a:gd name="T6" fmla="*/ 8 w 15"/>
                  <a:gd name="T7" fmla="*/ 0 h 24"/>
                  <a:gd name="T8" fmla="*/ 11 w 15"/>
                  <a:gd name="T9" fmla="*/ 1 h 24"/>
                  <a:gd name="T10" fmla="*/ 13 w 15"/>
                  <a:gd name="T11" fmla="*/ 3 h 24"/>
                  <a:gd name="T12" fmla="*/ 15 w 15"/>
                  <a:gd name="T13" fmla="*/ 7 h 24"/>
                  <a:gd name="T14" fmla="*/ 15 w 15"/>
                  <a:gd name="T15" fmla="*/ 12 h 24"/>
                  <a:gd name="T16" fmla="*/ 15 w 15"/>
                  <a:gd name="T17" fmla="*/ 19 h 24"/>
                  <a:gd name="T18" fmla="*/ 12 w 15"/>
                  <a:gd name="T19" fmla="*/ 22 h 24"/>
                  <a:gd name="T20" fmla="*/ 8 w 15"/>
                  <a:gd name="T21" fmla="*/ 24 h 24"/>
                  <a:gd name="T22" fmla="*/ 3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5 w 15"/>
                  <a:gd name="T29" fmla="*/ 20 h 24"/>
                  <a:gd name="T30" fmla="*/ 8 w 15"/>
                  <a:gd name="T31" fmla="*/ 21 h 24"/>
                  <a:gd name="T32" fmla="*/ 11 w 15"/>
                  <a:gd name="T33" fmla="*/ 20 h 24"/>
                  <a:gd name="T34" fmla="*/ 12 w 15"/>
                  <a:gd name="T35" fmla="*/ 12 h 24"/>
                  <a:gd name="T36" fmla="*/ 11 w 15"/>
                  <a:gd name="T37" fmla="*/ 5 h 24"/>
                  <a:gd name="T38" fmla="*/ 8 w 15"/>
                  <a:gd name="T39" fmla="*/ 3 h 24"/>
                  <a:gd name="T40" fmla="*/ 5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1" y="7"/>
                      <a:pt x="1" y="6"/>
                    </a:cubicBezTo>
                    <a:cubicBezTo>
                      <a:pt x="2" y="4"/>
                      <a:pt x="3" y="3"/>
                      <a:pt x="4" y="2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2"/>
                      <a:pt x="13" y="3"/>
                    </a:cubicBezTo>
                    <a:cubicBezTo>
                      <a:pt x="14" y="4"/>
                      <a:pt x="15" y="5"/>
                      <a:pt x="15" y="7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5" y="15"/>
                      <a:pt x="15" y="17"/>
                      <a:pt x="15" y="19"/>
                    </a:cubicBezTo>
                    <a:cubicBezTo>
                      <a:pt x="14" y="20"/>
                      <a:pt x="13" y="22"/>
                      <a:pt x="12" y="22"/>
                    </a:cubicBezTo>
                    <a:cubicBezTo>
                      <a:pt x="11" y="23"/>
                      <a:pt x="10" y="24"/>
                      <a:pt x="8" y="24"/>
                    </a:cubicBezTo>
                    <a:cubicBezTo>
                      <a:pt x="6" y="24"/>
                      <a:pt x="4" y="23"/>
                      <a:pt x="3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4" y="18"/>
                      <a:pt x="5" y="20"/>
                    </a:cubicBezTo>
                    <a:cubicBezTo>
                      <a:pt x="6" y="21"/>
                      <a:pt x="7" y="21"/>
                      <a:pt x="8" y="21"/>
                    </a:cubicBezTo>
                    <a:cubicBezTo>
                      <a:pt x="9" y="21"/>
                      <a:pt x="10" y="21"/>
                      <a:pt x="11" y="20"/>
                    </a:cubicBezTo>
                    <a:cubicBezTo>
                      <a:pt x="12" y="18"/>
                      <a:pt x="12" y="16"/>
                      <a:pt x="12" y="12"/>
                    </a:cubicBezTo>
                    <a:cubicBezTo>
                      <a:pt x="12" y="8"/>
                      <a:pt x="12" y="6"/>
                      <a:pt x="11" y="5"/>
                    </a:cubicBezTo>
                    <a:cubicBezTo>
                      <a:pt x="10" y="3"/>
                      <a:pt x="9" y="3"/>
                      <a:pt x="8" y="3"/>
                    </a:cubicBezTo>
                    <a:cubicBezTo>
                      <a:pt x="7" y="3"/>
                      <a:pt x="6" y="3"/>
                      <a:pt x="5" y="4"/>
                    </a:cubicBezTo>
                    <a:cubicBezTo>
                      <a:pt x="4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F5E8FAC8-F1D7-4468-ABB6-A6F656495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2137"/>
                <a:ext cx="16" cy="40"/>
              </a:xfrm>
              <a:custGeom>
                <a:avLst/>
                <a:gdLst>
                  <a:gd name="T0" fmla="*/ 9 w 9"/>
                  <a:gd name="T1" fmla="*/ 23 h 23"/>
                  <a:gd name="T2" fmla="*/ 6 w 9"/>
                  <a:gd name="T3" fmla="*/ 23 h 23"/>
                  <a:gd name="T4" fmla="*/ 6 w 9"/>
                  <a:gd name="T5" fmla="*/ 5 h 23"/>
                  <a:gd name="T6" fmla="*/ 3 w 9"/>
                  <a:gd name="T7" fmla="*/ 7 h 23"/>
                  <a:gd name="T8" fmla="*/ 0 w 9"/>
                  <a:gd name="T9" fmla="*/ 9 h 23"/>
                  <a:gd name="T10" fmla="*/ 0 w 9"/>
                  <a:gd name="T11" fmla="*/ 6 h 23"/>
                  <a:gd name="T12" fmla="*/ 5 w 9"/>
                  <a:gd name="T13" fmla="*/ 3 h 23"/>
                  <a:gd name="T14" fmla="*/ 7 w 9"/>
                  <a:gd name="T15" fmla="*/ 0 h 23"/>
                  <a:gd name="T16" fmla="*/ 9 w 9"/>
                  <a:gd name="T17" fmla="*/ 0 h 23"/>
                  <a:gd name="T18" fmla="*/ 9 w 9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23">
                    <a:moveTo>
                      <a:pt x="9" y="23"/>
                    </a:moveTo>
                    <a:cubicBezTo>
                      <a:pt x="6" y="23"/>
                      <a:pt x="6" y="23"/>
                      <a:pt x="6" y="2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5"/>
                      <a:pt x="3" y="4"/>
                      <a:pt x="5" y="3"/>
                    </a:cubicBezTo>
                    <a:cubicBezTo>
                      <a:pt x="6" y="2"/>
                      <a:pt x="7" y="1"/>
                      <a:pt x="7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0" name="Freeform 23">
                <a:extLst>
                  <a:ext uri="{FF2B5EF4-FFF2-40B4-BE49-F238E27FC236}">
                    <a16:creationId xmlns:a16="http://schemas.microsoft.com/office/drawing/2014/main" id="{3B587197-7245-4DD5-B18C-1C21976BAA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46" y="2193"/>
                <a:ext cx="26" cy="41"/>
              </a:xfrm>
              <a:custGeom>
                <a:avLst/>
                <a:gdLst>
                  <a:gd name="T0" fmla="*/ 0 w 15"/>
                  <a:gd name="T1" fmla="*/ 12 h 24"/>
                  <a:gd name="T2" fmla="*/ 1 w 15"/>
                  <a:gd name="T3" fmla="*/ 6 h 24"/>
                  <a:gd name="T4" fmla="*/ 3 w 15"/>
                  <a:gd name="T5" fmla="*/ 2 h 24"/>
                  <a:gd name="T6" fmla="*/ 7 w 15"/>
                  <a:gd name="T7" fmla="*/ 0 h 24"/>
                  <a:gd name="T8" fmla="*/ 11 w 15"/>
                  <a:gd name="T9" fmla="*/ 1 h 24"/>
                  <a:gd name="T10" fmla="*/ 13 w 15"/>
                  <a:gd name="T11" fmla="*/ 3 h 24"/>
                  <a:gd name="T12" fmla="*/ 14 w 15"/>
                  <a:gd name="T13" fmla="*/ 7 h 24"/>
                  <a:gd name="T14" fmla="*/ 15 w 15"/>
                  <a:gd name="T15" fmla="*/ 12 h 24"/>
                  <a:gd name="T16" fmla="*/ 14 w 15"/>
                  <a:gd name="T17" fmla="*/ 19 h 24"/>
                  <a:gd name="T18" fmla="*/ 12 w 15"/>
                  <a:gd name="T19" fmla="*/ 22 h 24"/>
                  <a:gd name="T20" fmla="*/ 7 w 15"/>
                  <a:gd name="T21" fmla="*/ 24 h 24"/>
                  <a:gd name="T22" fmla="*/ 2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4 w 15"/>
                  <a:gd name="T29" fmla="*/ 20 h 24"/>
                  <a:gd name="T30" fmla="*/ 7 w 15"/>
                  <a:gd name="T31" fmla="*/ 21 h 24"/>
                  <a:gd name="T32" fmla="*/ 11 w 15"/>
                  <a:gd name="T33" fmla="*/ 20 h 24"/>
                  <a:gd name="T34" fmla="*/ 12 w 15"/>
                  <a:gd name="T35" fmla="*/ 12 h 24"/>
                  <a:gd name="T36" fmla="*/ 11 w 15"/>
                  <a:gd name="T37" fmla="*/ 5 h 24"/>
                  <a:gd name="T38" fmla="*/ 7 w 15"/>
                  <a:gd name="T39" fmla="*/ 3 h 24"/>
                  <a:gd name="T40" fmla="*/ 4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0" y="7"/>
                      <a:pt x="1" y="6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4" y="1"/>
                      <a:pt x="6" y="0"/>
                      <a:pt x="7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2" y="2"/>
                      <a:pt x="13" y="3"/>
                    </a:cubicBezTo>
                    <a:cubicBezTo>
                      <a:pt x="14" y="4"/>
                      <a:pt x="14" y="5"/>
                      <a:pt x="14" y="7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5" y="15"/>
                      <a:pt x="15" y="17"/>
                      <a:pt x="14" y="19"/>
                    </a:cubicBezTo>
                    <a:cubicBezTo>
                      <a:pt x="14" y="20"/>
                      <a:pt x="13" y="22"/>
                      <a:pt x="12" y="22"/>
                    </a:cubicBezTo>
                    <a:cubicBezTo>
                      <a:pt x="10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3" y="18"/>
                      <a:pt x="4" y="20"/>
                    </a:cubicBezTo>
                    <a:cubicBezTo>
                      <a:pt x="5" y="21"/>
                      <a:pt x="6" y="21"/>
                      <a:pt x="7" y="21"/>
                    </a:cubicBezTo>
                    <a:cubicBezTo>
                      <a:pt x="9" y="21"/>
                      <a:pt x="10" y="21"/>
                      <a:pt x="11" y="20"/>
                    </a:cubicBezTo>
                    <a:cubicBezTo>
                      <a:pt x="12" y="18"/>
                      <a:pt x="12" y="16"/>
                      <a:pt x="12" y="12"/>
                    </a:cubicBezTo>
                    <a:cubicBezTo>
                      <a:pt x="12" y="8"/>
                      <a:pt x="12" y="6"/>
                      <a:pt x="11" y="5"/>
                    </a:cubicBezTo>
                    <a:cubicBezTo>
                      <a:pt x="10" y="3"/>
                      <a:pt x="9" y="3"/>
                      <a:pt x="7" y="3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3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id="{A4AC43E6-286A-4244-B322-57B1A00AB5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0" y="2193"/>
                <a:ext cx="14" cy="40"/>
              </a:xfrm>
              <a:custGeom>
                <a:avLst/>
                <a:gdLst>
                  <a:gd name="T0" fmla="*/ 8 w 8"/>
                  <a:gd name="T1" fmla="*/ 23 h 23"/>
                  <a:gd name="T2" fmla="*/ 6 w 8"/>
                  <a:gd name="T3" fmla="*/ 23 h 23"/>
                  <a:gd name="T4" fmla="*/ 6 w 8"/>
                  <a:gd name="T5" fmla="*/ 5 h 23"/>
                  <a:gd name="T6" fmla="*/ 3 w 8"/>
                  <a:gd name="T7" fmla="*/ 7 h 23"/>
                  <a:gd name="T8" fmla="*/ 0 w 8"/>
                  <a:gd name="T9" fmla="*/ 9 h 23"/>
                  <a:gd name="T10" fmla="*/ 0 w 8"/>
                  <a:gd name="T11" fmla="*/ 6 h 23"/>
                  <a:gd name="T12" fmla="*/ 4 w 8"/>
                  <a:gd name="T13" fmla="*/ 3 h 23"/>
                  <a:gd name="T14" fmla="*/ 7 w 8"/>
                  <a:gd name="T15" fmla="*/ 0 h 23"/>
                  <a:gd name="T16" fmla="*/ 8 w 8"/>
                  <a:gd name="T17" fmla="*/ 0 h 23"/>
                  <a:gd name="T18" fmla="*/ 8 w 8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3">
                    <a:moveTo>
                      <a:pt x="8" y="23"/>
                    </a:moveTo>
                    <a:cubicBezTo>
                      <a:pt x="6" y="23"/>
                      <a:pt x="6" y="23"/>
                      <a:pt x="6" y="2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3" y="4"/>
                      <a:pt x="4" y="3"/>
                    </a:cubicBezTo>
                    <a:cubicBezTo>
                      <a:pt x="5" y="2"/>
                      <a:pt x="6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id="{42E4790A-7485-4A81-88D4-5BABC305C1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8" y="2193"/>
                <a:ext cx="25" cy="41"/>
              </a:xfrm>
              <a:custGeom>
                <a:avLst/>
                <a:gdLst>
                  <a:gd name="T0" fmla="*/ 0 w 14"/>
                  <a:gd name="T1" fmla="*/ 12 h 24"/>
                  <a:gd name="T2" fmla="*/ 0 w 14"/>
                  <a:gd name="T3" fmla="*/ 6 h 24"/>
                  <a:gd name="T4" fmla="*/ 3 w 14"/>
                  <a:gd name="T5" fmla="*/ 2 h 24"/>
                  <a:gd name="T6" fmla="*/ 7 w 14"/>
                  <a:gd name="T7" fmla="*/ 0 h 24"/>
                  <a:gd name="T8" fmla="*/ 10 w 14"/>
                  <a:gd name="T9" fmla="*/ 1 h 24"/>
                  <a:gd name="T10" fmla="*/ 13 w 14"/>
                  <a:gd name="T11" fmla="*/ 3 h 24"/>
                  <a:gd name="T12" fmla="*/ 14 w 14"/>
                  <a:gd name="T13" fmla="*/ 7 h 24"/>
                  <a:gd name="T14" fmla="*/ 14 w 14"/>
                  <a:gd name="T15" fmla="*/ 12 h 24"/>
                  <a:gd name="T16" fmla="*/ 14 w 14"/>
                  <a:gd name="T17" fmla="*/ 19 h 24"/>
                  <a:gd name="T18" fmla="*/ 11 w 14"/>
                  <a:gd name="T19" fmla="*/ 22 h 24"/>
                  <a:gd name="T20" fmla="*/ 7 w 14"/>
                  <a:gd name="T21" fmla="*/ 24 h 24"/>
                  <a:gd name="T22" fmla="*/ 2 w 14"/>
                  <a:gd name="T23" fmla="*/ 21 h 24"/>
                  <a:gd name="T24" fmla="*/ 0 w 14"/>
                  <a:gd name="T25" fmla="*/ 12 h 24"/>
                  <a:gd name="T26" fmla="*/ 2 w 14"/>
                  <a:gd name="T27" fmla="*/ 12 h 24"/>
                  <a:gd name="T28" fmla="*/ 4 w 14"/>
                  <a:gd name="T29" fmla="*/ 20 h 24"/>
                  <a:gd name="T30" fmla="*/ 7 w 14"/>
                  <a:gd name="T31" fmla="*/ 21 h 24"/>
                  <a:gd name="T32" fmla="*/ 10 w 14"/>
                  <a:gd name="T33" fmla="*/ 20 h 24"/>
                  <a:gd name="T34" fmla="*/ 12 w 14"/>
                  <a:gd name="T35" fmla="*/ 12 h 24"/>
                  <a:gd name="T36" fmla="*/ 10 w 14"/>
                  <a:gd name="T37" fmla="*/ 5 h 24"/>
                  <a:gd name="T38" fmla="*/ 7 w 14"/>
                  <a:gd name="T39" fmla="*/ 3 h 24"/>
                  <a:gd name="T40" fmla="*/ 4 w 14"/>
                  <a:gd name="T41" fmla="*/ 4 h 24"/>
                  <a:gd name="T42" fmla="*/ 2 w 14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4">
                    <a:moveTo>
                      <a:pt x="0" y="12"/>
                    </a:moveTo>
                    <a:cubicBezTo>
                      <a:pt x="0" y="9"/>
                      <a:pt x="0" y="7"/>
                      <a:pt x="0" y="6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4" y="5"/>
                      <a:pt x="14" y="7"/>
                    </a:cubicBezTo>
                    <a:cubicBezTo>
                      <a:pt x="14" y="8"/>
                      <a:pt x="14" y="10"/>
                      <a:pt x="14" y="12"/>
                    </a:cubicBezTo>
                    <a:cubicBezTo>
                      <a:pt x="14" y="15"/>
                      <a:pt x="14" y="17"/>
                      <a:pt x="14" y="19"/>
                    </a:cubicBezTo>
                    <a:cubicBezTo>
                      <a:pt x="13" y="20"/>
                      <a:pt x="12" y="22"/>
                      <a:pt x="11" y="22"/>
                    </a:cubicBezTo>
                    <a:cubicBezTo>
                      <a:pt x="10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1"/>
                    </a:cubicBezTo>
                    <a:cubicBezTo>
                      <a:pt x="0" y="19"/>
                      <a:pt x="0" y="16"/>
                      <a:pt x="0" y="12"/>
                    </a:cubicBezTo>
                    <a:close/>
                    <a:moveTo>
                      <a:pt x="2" y="12"/>
                    </a:moveTo>
                    <a:cubicBezTo>
                      <a:pt x="2" y="16"/>
                      <a:pt x="3" y="18"/>
                      <a:pt x="4" y="20"/>
                    </a:cubicBezTo>
                    <a:cubicBezTo>
                      <a:pt x="5" y="21"/>
                      <a:pt x="6" y="21"/>
                      <a:pt x="7" y="21"/>
                    </a:cubicBezTo>
                    <a:cubicBezTo>
                      <a:pt x="8" y="21"/>
                      <a:pt x="9" y="21"/>
                      <a:pt x="10" y="20"/>
                    </a:cubicBezTo>
                    <a:cubicBezTo>
                      <a:pt x="11" y="18"/>
                      <a:pt x="12" y="16"/>
                      <a:pt x="12" y="12"/>
                    </a:cubicBezTo>
                    <a:cubicBezTo>
                      <a:pt x="12" y="8"/>
                      <a:pt x="11" y="6"/>
                      <a:pt x="10" y="5"/>
                    </a:cubicBezTo>
                    <a:cubicBezTo>
                      <a:pt x="9" y="3"/>
                      <a:pt x="8" y="3"/>
                      <a:pt x="7" y="3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3" y="6"/>
                      <a:pt x="2" y="8"/>
                      <a:pt x="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3" name="Freeform 26">
                <a:extLst>
                  <a:ext uri="{FF2B5EF4-FFF2-40B4-BE49-F238E27FC236}">
                    <a16:creationId xmlns:a16="http://schemas.microsoft.com/office/drawing/2014/main" id="{D191F459-E13C-4E35-B24A-EBEB13A89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3" y="2193"/>
                <a:ext cx="14" cy="40"/>
              </a:xfrm>
              <a:custGeom>
                <a:avLst/>
                <a:gdLst>
                  <a:gd name="T0" fmla="*/ 8 w 8"/>
                  <a:gd name="T1" fmla="*/ 23 h 23"/>
                  <a:gd name="T2" fmla="*/ 5 w 8"/>
                  <a:gd name="T3" fmla="*/ 23 h 23"/>
                  <a:gd name="T4" fmla="*/ 5 w 8"/>
                  <a:gd name="T5" fmla="*/ 5 h 23"/>
                  <a:gd name="T6" fmla="*/ 2 w 8"/>
                  <a:gd name="T7" fmla="*/ 7 h 23"/>
                  <a:gd name="T8" fmla="*/ 0 w 8"/>
                  <a:gd name="T9" fmla="*/ 9 h 23"/>
                  <a:gd name="T10" fmla="*/ 0 w 8"/>
                  <a:gd name="T11" fmla="*/ 6 h 23"/>
                  <a:gd name="T12" fmla="*/ 4 w 8"/>
                  <a:gd name="T13" fmla="*/ 3 h 23"/>
                  <a:gd name="T14" fmla="*/ 6 w 8"/>
                  <a:gd name="T15" fmla="*/ 0 h 23"/>
                  <a:gd name="T16" fmla="*/ 8 w 8"/>
                  <a:gd name="T17" fmla="*/ 0 h 23"/>
                  <a:gd name="T18" fmla="*/ 8 w 8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3">
                    <a:moveTo>
                      <a:pt x="8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7"/>
                      <a:pt x="2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2" y="4"/>
                      <a:pt x="4" y="3"/>
                    </a:cubicBezTo>
                    <a:cubicBezTo>
                      <a:pt x="5" y="2"/>
                      <a:pt x="6" y="1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4" name="Freeform 27">
                <a:extLst>
                  <a:ext uri="{FF2B5EF4-FFF2-40B4-BE49-F238E27FC236}">
                    <a16:creationId xmlns:a16="http://schemas.microsoft.com/office/drawing/2014/main" id="{DE87CB4C-3C0F-4F71-8B70-227288E49D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9" y="2193"/>
                <a:ext cx="26" cy="41"/>
              </a:xfrm>
              <a:custGeom>
                <a:avLst/>
                <a:gdLst>
                  <a:gd name="T0" fmla="*/ 0 w 15"/>
                  <a:gd name="T1" fmla="*/ 12 h 24"/>
                  <a:gd name="T2" fmla="*/ 1 w 15"/>
                  <a:gd name="T3" fmla="*/ 6 h 24"/>
                  <a:gd name="T4" fmla="*/ 3 w 15"/>
                  <a:gd name="T5" fmla="*/ 2 h 24"/>
                  <a:gd name="T6" fmla="*/ 8 w 15"/>
                  <a:gd name="T7" fmla="*/ 0 h 24"/>
                  <a:gd name="T8" fmla="*/ 11 w 15"/>
                  <a:gd name="T9" fmla="*/ 1 h 24"/>
                  <a:gd name="T10" fmla="*/ 13 w 15"/>
                  <a:gd name="T11" fmla="*/ 3 h 24"/>
                  <a:gd name="T12" fmla="*/ 15 w 15"/>
                  <a:gd name="T13" fmla="*/ 7 h 24"/>
                  <a:gd name="T14" fmla="*/ 15 w 15"/>
                  <a:gd name="T15" fmla="*/ 12 h 24"/>
                  <a:gd name="T16" fmla="*/ 14 w 15"/>
                  <a:gd name="T17" fmla="*/ 19 h 24"/>
                  <a:gd name="T18" fmla="*/ 12 w 15"/>
                  <a:gd name="T19" fmla="*/ 22 h 24"/>
                  <a:gd name="T20" fmla="*/ 8 w 15"/>
                  <a:gd name="T21" fmla="*/ 24 h 24"/>
                  <a:gd name="T22" fmla="*/ 2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4 w 15"/>
                  <a:gd name="T29" fmla="*/ 20 h 24"/>
                  <a:gd name="T30" fmla="*/ 8 w 15"/>
                  <a:gd name="T31" fmla="*/ 21 h 24"/>
                  <a:gd name="T32" fmla="*/ 11 w 15"/>
                  <a:gd name="T33" fmla="*/ 20 h 24"/>
                  <a:gd name="T34" fmla="*/ 12 w 15"/>
                  <a:gd name="T35" fmla="*/ 12 h 24"/>
                  <a:gd name="T36" fmla="*/ 11 w 15"/>
                  <a:gd name="T37" fmla="*/ 5 h 24"/>
                  <a:gd name="T38" fmla="*/ 8 w 15"/>
                  <a:gd name="T39" fmla="*/ 3 h 24"/>
                  <a:gd name="T40" fmla="*/ 4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0" y="7"/>
                      <a:pt x="1" y="6"/>
                    </a:cubicBezTo>
                    <a:cubicBezTo>
                      <a:pt x="2" y="4"/>
                      <a:pt x="2" y="3"/>
                      <a:pt x="3" y="2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2"/>
                      <a:pt x="13" y="3"/>
                    </a:cubicBezTo>
                    <a:cubicBezTo>
                      <a:pt x="14" y="4"/>
                      <a:pt x="14" y="5"/>
                      <a:pt x="15" y="7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5" y="15"/>
                      <a:pt x="15" y="17"/>
                      <a:pt x="14" y="19"/>
                    </a:cubicBezTo>
                    <a:cubicBezTo>
                      <a:pt x="14" y="20"/>
                      <a:pt x="13" y="22"/>
                      <a:pt x="12" y="22"/>
                    </a:cubicBezTo>
                    <a:cubicBezTo>
                      <a:pt x="11" y="23"/>
                      <a:pt x="9" y="24"/>
                      <a:pt x="8" y="24"/>
                    </a:cubicBezTo>
                    <a:cubicBezTo>
                      <a:pt x="5" y="24"/>
                      <a:pt x="4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3" y="18"/>
                      <a:pt x="4" y="20"/>
                    </a:cubicBezTo>
                    <a:cubicBezTo>
                      <a:pt x="5" y="21"/>
                      <a:pt x="6" y="21"/>
                      <a:pt x="8" y="21"/>
                    </a:cubicBezTo>
                    <a:cubicBezTo>
                      <a:pt x="9" y="21"/>
                      <a:pt x="10" y="21"/>
                      <a:pt x="11" y="20"/>
                    </a:cubicBezTo>
                    <a:cubicBezTo>
                      <a:pt x="12" y="18"/>
                      <a:pt x="12" y="16"/>
                      <a:pt x="12" y="12"/>
                    </a:cubicBezTo>
                    <a:cubicBezTo>
                      <a:pt x="12" y="8"/>
                      <a:pt x="12" y="6"/>
                      <a:pt x="11" y="5"/>
                    </a:cubicBezTo>
                    <a:cubicBezTo>
                      <a:pt x="10" y="3"/>
                      <a:pt x="9" y="3"/>
                      <a:pt x="8" y="3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4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5" name="Freeform 28">
                <a:extLst>
                  <a:ext uri="{FF2B5EF4-FFF2-40B4-BE49-F238E27FC236}">
                    <a16:creationId xmlns:a16="http://schemas.microsoft.com/office/drawing/2014/main" id="{31C3102C-4749-4BE0-B5BE-486F010B1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2248"/>
                <a:ext cx="14" cy="40"/>
              </a:xfrm>
              <a:custGeom>
                <a:avLst/>
                <a:gdLst>
                  <a:gd name="T0" fmla="*/ 8 w 8"/>
                  <a:gd name="T1" fmla="*/ 23 h 23"/>
                  <a:gd name="T2" fmla="*/ 6 w 8"/>
                  <a:gd name="T3" fmla="*/ 23 h 23"/>
                  <a:gd name="T4" fmla="*/ 6 w 8"/>
                  <a:gd name="T5" fmla="*/ 5 h 23"/>
                  <a:gd name="T6" fmla="*/ 3 w 8"/>
                  <a:gd name="T7" fmla="*/ 7 h 23"/>
                  <a:gd name="T8" fmla="*/ 0 w 8"/>
                  <a:gd name="T9" fmla="*/ 9 h 23"/>
                  <a:gd name="T10" fmla="*/ 0 w 8"/>
                  <a:gd name="T11" fmla="*/ 6 h 23"/>
                  <a:gd name="T12" fmla="*/ 4 w 8"/>
                  <a:gd name="T13" fmla="*/ 3 h 23"/>
                  <a:gd name="T14" fmla="*/ 7 w 8"/>
                  <a:gd name="T15" fmla="*/ 0 h 23"/>
                  <a:gd name="T16" fmla="*/ 8 w 8"/>
                  <a:gd name="T17" fmla="*/ 0 h 23"/>
                  <a:gd name="T18" fmla="*/ 8 w 8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3">
                    <a:moveTo>
                      <a:pt x="8" y="23"/>
                    </a:moveTo>
                    <a:cubicBezTo>
                      <a:pt x="6" y="23"/>
                      <a:pt x="6" y="23"/>
                      <a:pt x="6" y="2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5"/>
                      <a:pt x="3" y="4"/>
                      <a:pt x="4" y="3"/>
                    </a:cubicBezTo>
                    <a:cubicBezTo>
                      <a:pt x="5" y="2"/>
                      <a:pt x="6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6" name="Freeform 29">
                <a:extLst>
                  <a:ext uri="{FF2B5EF4-FFF2-40B4-BE49-F238E27FC236}">
                    <a16:creationId xmlns:a16="http://schemas.microsoft.com/office/drawing/2014/main" id="{F07975AB-79B1-4F5D-B4F9-61400FC3EE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3" y="2248"/>
                <a:ext cx="26" cy="42"/>
              </a:xfrm>
              <a:custGeom>
                <a:avLst/>
                <a:gdLst>
                  <a:gd name="T0" fmla="*/ 0 w 15"/>
                  <a:gd name="T1" fmla="*/ 12 h 24"/>
                  <a:gd name="T2" fmla="*/ 0 w 15"/>
                  <a:gd name="T3" fmla="*/ 6 h 24"/>
                  <a:gd name="T4" fmla="*/ 3 w 15"/>
                  <a:gd name="T5" fmla="*/ 2 h 24"/>
                  <a:gd name="T6" fmla="*/ 7 w 15"/>
                  <a:gd name="T7" fmla="*/ 0 h 24"/>
                  <a:gd name="T8" fmla="*/ 10 w 15"/>
                  <a:gd name="T9" fmla="*/ 1 h 24"/>
                  <a:gd name="T10" fmla="*/ 13 w 15"/>
                  <a:gd name="T11" fmla="*/ 3 h 24"/>
                  <a:gd name="T12" fmla="*/ 14 w 15"/>
                  <a:gd name="T13" fmla="*/ 7 h 24"/>
                  <a:gd name="T14" fmla="*/ 15 w 15"/>
                  <a:gd name="T15" fmla="*/ 12 h 24"/>
                  <a:gd name="T16" fmla="*/ 14 w 15"/>
                  <a:gd name="T17" fmla="*/ 19 h 24"/>
                  <a:gd name="T18" fmla="*/ 11 w 15"/>
                  <a:gd name="T19" fmla="*/ 22 h 24"/>
                  <a:gd name="T20" fmla="*/ 7 w 15"/>
                  <a:gd name="T21" fmla="*/ 24 h 24"/>
                  <a:gd name="T22" fmla="*/ 2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4 w 15"/>
                  <a:gd name="T29" fmla="*/ 20 h 24"/>
                  <a:gd name="T30" fmla="*/ 7 w 15"/>
                  <a:gd name="T31" fmla="*/ 21 h 24"/>
                  <a:gd name="T32" fmla="*/ 10 w 15"/>
                  <a:gd name="T33" fmla="*/ 20 h 24"/>
                  <a:gd name="T34" fmla="*/ 12 w 15"/>
                  <a:gd name="T35" fmla="*/ 12 h 24"/>
                  <a:gd name="T36" fmla="*/ 10 w 15"/>
                  <a:gd name="T37" fmla="*/ 5 h 24"/>
                  <a:gd name="T38" fmla="*/ 7 w 15"/>
                  <a:gd name="T39" fmla="*/ 3 h 24"/>
                  <a:gd name="T40" fmla="*/ 4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0" y="7"/>
                      <a:pt x="0" y="6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4" y="5"/>
                      <a:pt x="14" y="7"/>
                    </a:cubicBezTo>
                    <a:cubicBezTo>
                      <a:pt x="14" y="8"/>
                      <a:pt x="15" y="10"/>
                      <a:pt x="15" y="12"/>
                    </a:cubicBezTo>
                    <a:cubicBezTo>
                      <a:pt x="15" y="15"/>
                      <a:pt x="14" y="17"/>
                      <a:pt x="14" y="19"/>
                    </a:cubicBezTo>
                    <a:cubicBezTo>
                      <a:pt x="13" y="20"/>
                      <a:pt x="12" y="22"/>
                      <a:pt x="11" y="22"/>
                    </a:cubicBezTo>
                    <a:cubicBezTo>
                      <a:pt x="10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1"/>
                    </a:cubicBezTo>
                    <a:cubicBezTo>
                      <a:pt x="0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3" y="18"/>
                      <a:pt x="4" y="20"/>
                    </a:cubicBezTo>
                    <a:cubicBezTo>
                      <a:pt x="5" y="21"/>
                      <a:pt x="6" y="21"/>
                      <a:pt x="7" y="21"/>
                    </a:cubicBezTo>
                    <a:cubicBezTo>
                      <a:pt x="8" y="21"/>
                      <a:pt x="9" y="21"/>
                      <a:pt x="10" y="20"/>
                    </a:cubicBezTo>
                    <a:cubicBezTo>
                      <a:pt x="11" y="18"/>
                      <a:pt x="12" y="16"/>
                      <a:pt x="12" y="12"/>
                    </a:cubicBezTo>
                    <a:cubicBezTo>
                      <a:pt x="12" y="8"/>
                      <a:pt x="11" y="6"/>
                      <a:pt x="10" y="5"/>
                    </a:cubicBezTo>
                    <a:cubicBezTo>
                      <a:pt x="9" y="3"/>
                      <a:pt x="8" y="3"/>
                      <a:pt x="7" y="3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3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7" name="Freeform 30">
                <a:extLst>
                  <a:ext uri="{FF2B5EF4-FFF2-40B4-BE49-F238E27FC236}">
                    <a16:creationId xmlns:a16="http://schemas.microsoft.com/office/drawing/2014/main" id="{2B02277D-9A5E-4AED-8089-4DE99223E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2248"/>
                <a:ext cx="14" cy="40"/>
              </a:xfrm>
              <a:custGeom>
                <a:avLst/>
                <a:gdLst>
                  <a:gd name="T0" fmla="*/ 8 w 8"/>
                  <a:gd name="T1" fmla="*/ 23 h 23"/>
                  <a:gd name="T2" fmla="*/ 5 w 8"/>
                  <a:gd name="T3" fmla="*/ 23 h 23"/>
                  <a:gd name="T4" fmla="*/ 5 w 8"/>
                  <a:gd name="T5" fmla="*/ 5 h 23"/>
                  <a:gd name="T6" fmla="*/ 3 w 8"/>
                  <a:gd name="T7" fmla="*/ 7 h 23"/>
                  <a:gd name="T8" fmla="*/ 0 w 8"/>
                  <a:gd name="T9" fmla="*/ 9 h 23"/>
                  <a:gd name="T10" fmla="*/ 0 w 8"/>
                  <a:gd name="T11" fmla="*/ 6 h 23"/>
                  <a:gd name="T12" fmla="*/ 4 w 8"/>
                  <a:gd name="T13" fmla="*/ 3 h 23"/>
                  <a:gd name="T14" fmla="*/ 6 w 8"/>
                  <a:gd name="T15" fmla="*/ 0 h 23"/>
                  <a:gd name="T16" fmla="*/ 8 w 8"/>
                  <a:gd name="T17" fmla="*/ 0 h 23"/>
                  <a:gd name="T18" fmla="*/ 8 w 8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3">
                    <a:moveTo>
                      <a:pt x="8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3" y="4"/>
                      <a:pt x="4" y="3"/>
                    </a:cubicBezTo>
                    <a:cubicBezTo>
                      <a:pt x="5" y="2"/>
                      <a:pt x="6" y="1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38" name="Freeform 31">
                <a:extLst>
                  <a:ext uri="{FF2B5EF4-FFF2-40B4-BE49-F238E27FC236}">
                    <a16:creationId xmlns:a16="http://schemas.microsoft.com/office/drawing/2014/main" id="{70EEA2C9-EB20-4C2F-8A9C-23D8E3E2AD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3" y="2248"/>
                <a:ext cx="27" cy="42"/>
              </a:xfrm>
              <a:custGeom>
                <a:avLst/>
                <a:gdLst>
                  <a:gd name="T0" fmla="*/ 0 w 15"/>
                  <a:gd name="T1" fmla="*/ 12 h 24"/>
                  <a:gd name="T2" fmla="*/ 1 w 15"/>
                  <a:gd name="T3" fmla="*/ 6 h 24"/>
                  <a:gd name="T4" fmla="*/ 4 w 15"/>
                  <a:gd name="T5" fmla="*/ 2 h 24"/>
                  <a:gd name="T6" fmla="*/ 8 w 15"/>
                  <a:gd name="T7" fmla="*/ 0 h 24"/>
                  <a:gd name="T8" fmla="*/ 11 w 15"/>
                  <a:gd name="T9" fmla="*/ 1 h 24"/>
                  <a:gd name="T10" fmla="*/ 13 w 15"/>
                  <a:gd name="T11" fmla="*/ 3 h 24"/>
                  <a:gd name="T12" fmla="*/ 15 w 15"/>
                  <a:gd name="T13" fmla="*/ 7 h 24"/>
                  <a:gd name="T14" fmla="*/ 15 w 15"/>
                  <a:gd name="T15" fmla="*/ 12 h 24"/>
                  <a:gd name="T16" fmla="*/ 14 w 15"/>
                  <a:gd name="T17" fmla="*/ 19 h 24"/>
                  <a:gd name="T18" fmla="*/ 12 w 15"/>
                  <a:gd name="T19" fmla="*/ 22 h 24"/>
                  <a:gd name="T20" fmla="*/ 8 w 15"/>
                  <a:gd name="T21" fmla="*/ 24 h 24"/>
                  <a:gd name="T22" fmla="*/ 3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4 w 15"/>
                  <a:gd name="T29" fmla="*/ 20 h 24"/>
                  <a:gd name="T30" fmla="*/ 8 w 15"/>
                  <a:gd name="T31" fmla="*/ 21 h 24"/>
                  <a:gd name="T32" fmla="*/ 11 w 15"/>
                  <a:gd name="T33" fmla="*/ 20 h 24"/>
                  <a:gd name="T34" fmla="*/ 12 w 15"/>
                  <a:gd name="T35" fmla="*/ 12 h 24"/>
                  <a:gd name="T36" fmla="*/ 11 w 15"/>
                  <a:gd name="T37" fmla="*/ 5 h 24"/>
                  <a:gd name="T38" fmla="*/ 8 w 15"/>
                  <a:gd name="T39" fmla="*/ 3 h 24"/>
                  <a:gd name="T40" fmla="*/ 5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1" y="7"/>
                      <a:pt x="1" y="6"/>
                    </a:cubicBezTo>
                    <a:cubicBezTo>
                      <a:pt x="2" y="4"/>
                      <a:pt x="2" y="3"/>
                      <a:pt x="4" y="2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2"/>
                      <a:pt x="13" y="3"/>
                    </a:cubicBezTo>
                    <a:cubicBezTo>
                      <a:pt x="14" y="4"/>
                      <a:pt x="14" y="5"/>
                      <a:pt x="15" y="7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5" y="15"/>
                      <a:pt x="15" y="17"/>
                      <a:pt x="14" y="19"/>
                    </a:cubicBezTo>
                    <a:cubicBezTo>
                      <a:pt x="14" y="20"/>
                      <a:pt x="13" y="22"/>
                      <a:pt x="12" y="22"/>
                    </a:cubicBezTo>
                    <a:cubicBezTo>
                      <a:pt x="11" y="23"/>
                      <a:pt x="9" y="24"/>
                      <a:pt x="8" y="24"/>
                    </a:cubicBezTo>
                    <a:cubicBezTo>
                      <a:pt x="6" y="24"/>
                      <a:pt x="4" y="23"/>
                      <a:pt x="3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4" y="18"/>
                      <a:pt x="4" y="20"/>
                    </a:cubicBezTo>
                    <a:cubicBezTo>
                      <a:pt x="5" y="21"/>
                      <a:pt x="6" y="21"/>
                      <a:pt x="8" y="21"/>
                    </a:cubicBezTo>
                    <a:cubicBezTo>
                      <a:pt x="9" y="21"/>
                      <a:pt x="10" y="21"/>
                      <a:pt x="11" y="20"/>
                    </a:cubicBezTo>
                    <a:cubicBezTo>
                      <a:pt x="12" y="18"/>
                      <a:pt x="12" y="16"/>
                      <a:pt x="12" y="12"/>
                    </a:cubicBezTo>
                    <a:cubicBezTo>
                      <a:pt x="12" y="8"/>
                      <a:pt x="12" y="6"/>
                      <a:pt x="11" y="5"/>
                    </a:cubicBezTo>
                    <a:cubicBezTo>
                      <a:pt x="10" y="3"/>
                      <a:pt x="9" y="3"/>
                      <a:pt x="8" y="3"/>
                    </a:cubicBezTo>
                    <a:cubicBezTo>
                      <a:pt x="6" y="3"/>
                      <a:pt x="5" y="3"/>
                      <a:pt x="5" y="4"/>
                    </a:cubicBezTo>
                    <a:cubicBezTo>
                      <a:pt x="4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1D65CA8D-1212-4945-A28A-590D5AE61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3324226"/>
              <a:ext cx="347663" cy="371475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5" name="Freeform 308">
              <a:extLst>
                <a:ext uri="{FF2B5EF4-FFF2-40B4-BE49-F238E27FC236}">
                  <a16:creationId xmlns:a16="http://schemas.microsoft.com/office/drawing/2014/main" id="{211D9453-D470-424D-859E-E9CD57E3BEA6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6137101" y="3407606"/>
              <a:ext cx="168624" cy="201764"/>
            </a:xfrm>
            <a:custGeom>
              <a:avLst/>
              <a:gdLst>
                <a:gd name="T0" fmla="*/ 35 w 1200"/>
                <a:gd name="T1" fmla="*/ 52 h 1436"/>
                <a:gd name="T2" fmla="*/ 246 w 1200"/>
                <a:gd name="T3" fmla="*/ 350 h 1436"/>
                <a:gd name="T4" fmla="*/ 88 w 1200"/>
                <a:gd name="T5" fmla="*/ 204 h 1436"/>
                <a:gd name="T6" fmla="*/ 141 w 1200"/>
                <a:gd name="T7" fmla="*/ 64 h 1436"/>
                <a:gd name="T8" fmla="*/ 499 w 1200"/>
                <a:gd name="T9" fmla="*/ 5 h 1436"/>
                <a:gd name="T10" fmla="*/ 381 w 1200"/>
                <a:gd name="T11" fmla="*/ 133 h 1436"/>
                <a:gd name="T12" fmla="*/ 446 w 1200"/>
                <a:gd name="T13" fmla="*/ 110 h 1436"/>
                <a:gd name="T14" fmla="*/ 552 w 1200"/>
                <a:gd name="T15" fmla="*/ 403 h 1436"/>
                <a:gd name="T16" fmla="*/ 643 w 1200"/>
                <a:gd name="T17" fmla="*/ 210 h 1436"/>
                <a:gd name="T18" fmla="*/ 929 w 1200"/>
                <a:gd name="T19" fmla="*/ 198 h 1436"/>
                <a:gd name="T20" fmla="*/ 789 w 1200"/>
                <a:gd name="T21" fmla="*/ 64 h 1436"/>
                <a:gd name="T22" fmla="*/ 841 w 1200"/>
                <a:gd name="T23" fmla="*/ 204 h 1436"/>
                <a:gd name="T24" fmla="*/ 1197 w 1200"/>
                <a:gd name="T25" fmla="*/ 5 h 1436"/>
                <a:gd name="T26" fmla="*/ 1029 w 1200"/>
                <a:gd name="T27" fmla="*/ 63 h 1436"/>
                <a:gd name="T28" fmla="*/ 1075 w 1200"/>
                <a:gd name="T29" fmla="*/ 122 h 1436"/>
                <a:gd name="T30" fmla="*/ 1110 w 1200"/>
                <a:gd name="T31" fmla="*/ 403 h 1436"/>
                <a:gd name="T32" fmla="*/ 225 w 1200"/>
                <a:gd name="T33" fmla="*/ 519 h 1436"/>
                <a:gd name="T34" fmla="*/ 120 w 1200"/>
                <a:gd name="T35" fmla="*/ 554 h 1436"/>
                <a:gd name="T36" fmla="*/ 80 w 1200"/>
                <a:gd name="T37" fmla="*/ 648 h 1436"/>
                <a:gd name="T38" fmla="*/ 138 w 1200"/>
                <a:gd name="T39" fmla="*/ 612 h 1436"/>
                <a:gd name="T40" fmla="*/ 225 w 1200"/>
                <a:gd name="T41" fmla="*/ 519 h 1436"/>
                <a:gd name="T42" fmla="*/ 364 w 1200"/>
                <a:gd name="T43" fmla="*/ 565 h 1436"/>
                <a:gd name="T44" fmla="*/ 574 w 1200"/>
                <a:gd name="T45" fmla="*/ 870 h 1436"/>
                <a:gd name="T46" fmla="*/ 411 w 1200"/>
                <a:gd name="T47" fmla="*/ 724 h 1436"/>
                <a:gd name="T48" fmla="*/ 469 w 1200"/>
                <a:gd name="T49" fmla="*/ 577 h 1436"/>
                <a:gd name="T50" fmla="*/ 818 w 1200"/>
                <a:gd name="T51" fmla="*/ 519 h 1436"/>
                <a:gd name="T52" fmla="*/ 701 w 1200"/>
                <a:gd name="T53" fmla="*/ 648 h 1436"/>
                <a:gd name="T54" fmla="*/ 771 w 1200"/>
                <a:gd name="T55" fmla="*/ 624 h 1436"/>
                <a:gd name="T56" fmla="*/ 871 w 1200"/>
                <a:gd name="T57" fmla="*/ 917 h 1436"/>
                <a:gd name="T58" fmla="*/ 0 w 1200"/>
                <a:gd name="T59" fmla="*/ 1238 h 1436"/>
                <a:gd name="T60" fmla="*/ 281 w 1200"/>
                <a:gd name="T61" fmla="*/ 1232 h 1436"/>
                <a:gd name="T62" fmla="*/ 141 w 1200"/>
                <a:gd name="T63" fmla="*/ 1098 h 1436"/>
                <a:gd name="T64" fmla="*/ 193 w 1200"/>
                <a:gd name="T65" fmla="*/ 1232 h 1436"/>
                <a:gd name="T66" fmla="*/ 552 w 1200"/>
                <a:gd name="T67" fmla="*/ 1030 h 1436"/>
                <a:gd name="T68" fmla="*/ 381 w 1200"/>
                <a:gd name="T69" fmla="*/ 1089 h 1436"/>
                <a:gd name="T70" fmla="*/ 422 w 1200"/>
                <a:gd name="T71" fmla="*/ 1147 h 1436"/>
                <a:gd name="T72" fmla="*/ 463 w 1200"/>
                <a:gd name="T73" fmla="*/ 1434 h 1436"/>
                <a:gd name="T74" fmla="*/ 783 w 1200"/>
                <a:gd name="T75" fmla="*/ 1436 h 1436"/>
                <a:gd name="T76" fmla="*/ 789 w 1200"/>
                <a:gd name="T77" fmla="*/ 1028 h 1436"/>
                <a:gd name="T78" fmla="*/ 783 w 1200"/>
                <a:gd name="T79" fmla="*/ 1436 h 1436"/>
                <a:gd name="T80" fmla="*/ 789 w 1200"/>
                <a:gd name="T81" fmla="*/ 1366 h 1436"/>
                <a:gd name="T82" fmla="*/ 1197 w 1200"/>
                <a:gd name="T83" fmla="*/ 1030 h 1436"/>
                <a:gd name="T84" fmla="*/ 1093 w 1200"/>
                <a:gd name="T85" fmla="*/ 1065 h 1436"/>
                <a:gd name="T86" fmla="*/ 1052 w 1200"/>
                <a:gd name="T87" fmla="*/ 1159 h 1436"/>
                <a:gd name="T88" fmla="*/ 1110 w 1200"/>
                <a:gd name="T89" fmla="*/ 1130 h 1436"/>
                <a:gd name="T90" fmla="*/ 1197 w 1200"/>
                <a:gd name="T91" fmla="*/ 1030 h 1436"/>
                <a:gd name="T92" fmla="*/ 1147 w 1200"/>
                <a:gd name="T93" fmla="*/ 519 h 1436"/>
                <a:gd name="T94" fmla="*/ 1029 w 1200"/>
                <a:gd name="T95" fmla="*/ 648 h 1436"/>
                <a:gd name="T96" fmla="*/ 1100 w 1200"/>
                <a:gd name="T97" fmla="*/ 624 h 1436"/>
                <a:gd name="T98" fmla="*/ 1200 w 1200"/>
                <a:gd name="T99" fmla="*/ 917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0" h="1436">
                  <a:moveTo>
                    <a:pt x="141" y="408"/>
                  </a:moveTo>
                  <a:cubicBezTo>
                    <a:pt x="47" y="408"/>
                    <a:pt x="0" y="338"/>
                    <a:pt x="0" y="210"/>
                  </a:cubicBezTo>
                  <a:cubicBezTo>
                    <a:pt x="0" y="140"/>
                    <a:pt x="12" y="87"/>
                    <a:pt x="35" y="52"/>
                  </a:cubicBezTo>
                  <a:cubicBezTo>
                    <a:pt x="59" y="17"/>
                    <a:pt x="100" y="0"/>
                    <a:pt x="147" y="0"/>
                  </a:cubicBezTo>
                  <a:cubicBezTo>
                    <a:pt x="240" y="0"/>
                    <a:pt x="281" y="64"/>
                    <a:pt x="281" y="198"/>
                  </a:cubicBezTo>
                  <a:cubicBezTo>
                    <a:pt x="281" y="268"/>
                    <a:pt x="269" y="315"/>
                    <a:pt x="246" y="350"/>
                  </a:cubicBezTo>
                  <a:cubicBezTo>
                    <a:pt x="223" y="385"/>
                    <a:pt x="187" y="408"/>
                    <a:pt x="141" y="408"/>
                  </a:cubicBezTo>
                  <a:close/>
                  <a:moveTo>
                    <a:pt x="141" y="64"/>
                  </a:moveTo>
                  <a:cubicBezTo>
                    <a:pt x="106" y="64"/>
                    <a:pt x="88" y="111"/>
                    <a:pt x="88" y="204"/>
                  </a:cubicBezTo>
                  <a:cubicBezTo>
                    <a:pt x="88" y="297"/>
                    <a:pt x="106" y="338"/>
                    <a:pt x="141" y="338"/>
                  </a:cubicBezTo>
                  <a:cubicBezTo>
                    <a:pt x="176" y="338"/>
                    <a:pt x="193" y="291"/>
                    <a:pt x="193" y="204"/>
                  </a:cubicBezTo>
                  <a:cubicBezTo>
                    <a:pt x="193" y="111"/>
                    <a:pt x="176" y="64"/>
                    <a:pt x="141" y="64"/>
                  </a:cubicBezTo>
                  <a:close/>
                  <a:moveTo>
                    <a:pt x="552" y="5"/>
                  </a:moveTo>
                  <a:cubicBezTo>
                    <a:pt x="552" y="5"/>
                    <a:pt x="552" y="5"/>
                    <a:pt x="552" y="5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81" y="16"/>
                    <a:pt x="463" y="28"/>
                    <a:pt x="440" y="34"/>
                  </a:cubicBezTo>
                  <a:cubicBezTo>
                    <a:pt x="422" y="46"/>
                    <a:pt x="399" y="57"/>
                    <a:pt x="381" y="63"/>
                  </a:cubicBezTo>
                  <a:cubicBezTo>
                    <a:pt x="381" y="63"/>
                    <a:pt x="381" y="63"/>
                    <a:pt x="381" y="133"/>
                  </a:cubicBezTo>
                  <a:cubicBezTo>
                    <a:pt x="387" y="133"/>
                    <a:pt x="393" y="133"/>
                    <a:pt x="404" y="128"/>
                  </a:cubicBezTo>
                  <a:cubicBezTo>
                    <a:pt x="410" y="128"/>
                    <a:pt x="416" y="128"/>
                    <a:pt x="422" y="122"/>
                  </a:cubicBezTo>
                  <a:cubicBezTo>
                    <a:pt x="434" y="122"/>
                    <a:pt x="440" y="116"/>
                    <a:pt x="446" y="110"/>
                  </a:cubicBezTo>
                  <a:cubicBezTo>
                    <a:pt x="452" y="110"/>
                    <a:pt x="458" y="104"/>
                    <a:pt x="463" y="98"/>
                  </a:cubicBezTo>
                  <a:cubicBezTo>
                    <a:pt x="463" y="98"/>
                    <a:pt x="463" y="98"/>
                    <a:pt x="463" y="403"/>
                  </a:cubicBezTo>
                  <a:cubicBezTo>
                    <a:pt x="463" y="403"/>
                    <a:pt x="463" y="403"/>
                    <a:pt x="552" y="403"/>
                  </a:cubicBezTo>
                  <a:cubicBezTo>
                    <a:pt x="552" y="403"/>
                    <a:pt x="552" y="403"/>
                    <a:pt x="552" y="5"/>
                  </a:cubicBezTo>
                  <a:close/>
                  <a:moveTo>
                    <a:pt x="783" y="408"/>
                  </a:moveTo>
                  <a:cubicBezTo>
                    <a:pt x="690" y="408"/>
                    <a:pt x="643" y="338"/>
                    <a:pt x="643" y="210"/>
                  </a:cubicBezTo>
                  <a:cubicBezTo>
                    <a:pt x="643" y="140"/>
                    <a:pt x="655" y="87"/>
                    <a:pt x="684" y="52"/>
                  </a:cubicBezTo>
                  <a:cubicBezTo>
                    <a:pt x="707" y="17"/>
                    <a:pt x="742" y="0"/>
                    <a:pt x="789" y="0"/>
                  </a:cubicBezTo>
                  <a:cubicBezTo>
                    <a:pt x="882" y="0"/>
                    <a:pt x="929" y="64"/>
                    <a:pt x="929" y="198"/>
                  </a:cubicBezTo>
                  <a:cubicBezTo>
                    <a:pt x="929" y="268"/>
                    <a:pt x="917" y="315"/>
                    <a:pt x="888" y="350"/>
                  </a:cubicBezTo>
                  <a:cubicBezTo>
                    <a:pt x="864" y="385"/>
                    <a:pt x="829" y="408"/>
                    <a:pt x="783" y="408"/>
                  </a:cubicBezTo>
                  <a:close/>
                  <a:moveTo>
                    <a:pt x="789" y="64"/>
                  </a:moveTo>
                  <a:cubicBezTo>
                    <a:pt x="748" y="64"/>
                    <a:pt x="730" y="111"/>
                    <a:pt x="730" y="204"/>
                  </a:cubicBezTo>
                  <a:cubicBezTo>
                    <a:pt x="730" y="297"/>
                    <a:pt x="748" y="338"/>
                    <a:pt x="789" y="338"/>
                  </a:cubicBezTo>
                  <a:cubicBezTo>
                    <a:pt x="824" y="338"/>
                    <a:pt x="841" y="291"/>
                    <a:pt x="841" y="204"/>
                  </a:cubicBezTo>
                  <a:cubicBezTo>
                    <a:pt x="841" y="111"/>
                    <a:pt x="824" y="64"/>
                    <a:pt x="789" y="64"/>
                  </a:cubicBezTo>
                  <a:close/>
                  <a:moveTo>
                    <a:pt x="1197" y="5"/>
                  </a:moveTo>
                  <a:cubicBezTo>
                    <a:pt x="1197" y="5"/>
                    <a:pt x="1197" y="5"/>
                    <a:pt x="1197" y="5"/>
                  </a:cubicBezTo>
                  <a:cubicBezTo>
                    <a:pt x="1145" y="5"/>
                    <a:pt x="1145" y="5"/>
                    <a:pt x="1145" y="5"/>
                  </a:cubicBezTo>
                  <a:cubicBezTo>
                    <a:pt x="1128" y="16"/>
                    <a:pt x="1110" y="28"/>
                    <a:pt x="1093" y="34"/>
                  </a:cubicBezTo>
                  <a:cubicBezTo>
                    <a:pt x="1075" y="46"/>
                    <a:pt x="1052" y="57"/>
                    <a:pt x="1029" y="63"/>
                  </a:cubicBezTo>
                  <a:cubicBezTo>
                    <a:pt x="1029" y="63"/>
                    <a:pt x="1029" y="63"/>
                    <a:pt x="1029" y="133"/>
                  </a:cubicBezTo>
                  <a:cubicBezTo>
                    <a:pt x="1035" y="133"/>
                    <a:pt x="1046" y="133"/>
                    <a:pt x="1052" y="128"/>
                  </a:cubicBezTo>
                  <a:cubicBezTo>
                    <a:pt x="1058" y="128"/>
                    <a:pt x="1070" y="128"/>
                    <a:pt x="1075" y="122"/>
                  </a:cubicBezTo>
                  <a:cubicBezTo>
                    <a:pt x="1081" y="122"/>
                    <a:pt x="1087" y="116"/>
                    <a:pt x="1093" y="110"/>
                  </a:cubicBezTo>
                  <a:cubicBezTo>
                    <a:pt x="1104" y="110"/>
                    <a:pt x="1110" y="104"/>
                    <a:pt x="1110" y="98"/>
                  </a:cubicBezTo>
                  <a:cubicBezTo>
                    <a:pt x="1110" y="98"/>
                    <a:pt x="1110" y="98"/>
                    <a:pt x="1110" y="403"/>
                  </a:cubicBezTo>
                  <a:cubicBezTo>
                    <a:pt x="1110" y="403"/>
                    <a:pt x="1110" y="403"/>
                    <a:pt x="1197" y="403"/>
                  </a:cubicBezTo>
                  <a:cubicBezTo>
                    <a:pt x="1197" y="403"/>
                    <a:pt x="1197" y="403"/>
                    <a:pt x="1197" y="5"/>
                  </a:cubicBezTo>
                  <a:close/>
                  <a:moveTo>
                    <a:pt x="225" y="519"/>
                  </a:moveTo>
                  <a:cubicBezTo>
                    <a:pt x="225" y="519"/>
                    <a:pt x="225" y="519"/>
                    <a:pt x="225" y="519"/>
                  </a:cubicBezTo>
                  <a:cubicBezTo>
                    <a:pt x="173" y="519"/>
                    <a:pt x="173" y="519"/>
                    <a:pt x="173" y="519"/>
                  </a:cubicBezTo>
                  <a:cubicBezTo>
                    <a:pt x="155" y="530"/>
                    <a:pt x="138" y="542"/>
                    <a:pt x="120" y="554"/>
                  </a:cubicBezTo>
                  <a:cubicBezTo>
                    <a:pt x="97" y="560"/>
                    <a:pt x="80" y="571"/>
                    <a:pt x="56" y="577"/>
                  </a:cubicBezTo>
                  <a:cubicBezTo>
                    <a:pt x="56" y="577"/>
                    <a:pt x="56" y="577"/>
                    <a:pt x="56" y="648"/>
                  </a:cubicBezTo>
                  <a:cubicBezTo>
                    <a:pt x="62" y="648"/>
                    <a:pt x="68" y="648"/>
                    <a:pt x="80" y="648"/>
                  </a:cubicBezTo>
                  <a:cubicBezTo>
                    <a:pt x="85" y="642"/>
                    <a:pt x="91" y="642"/>
                    <a:pt x="103" y="636"/>
                  </a:cubicBezTo>
                  <a:cubicBezTo>
                    <a:pt x="109" y="636"/>
                    <a:pt x="115" y="630"/>
                    <a:pt x="120" y="624"/>
                  </a:cubicBezTo>
                  <a:cubicBezTo>
                    <a:pt x="126" y="624"/>
                    <a:pt x="132" y="618"/>
                    <a:pt x="138" y="612"/>
                  </a:cubicBezTo>
                  <a:cubicBezTo>
                    <a:pt x="138" y="612"/>
                    <a:pt x="138" y="612"/>
                    <a:pt x="138" y="917"/>
                  </a:cubicBezTo>
                  <a:cubicBezTo>
                    <a:pt x="138" y="917"/>
                    <a:pt x="138" y="917"/>
                    <a:pt x="225" y="917"/>
                  </a:cubicBezTo>
                  <a:cubicBezTo>
                    <a:pt x="225" y="917"/>
                    <a:pt x="225" y="917"/>
                    <a:pt x="225" y="519"/>
                  </a:cubicBezTo>
                  <a:close/>
                  <a:moveTo>
                    <a:pt x="463" y="923"/>
                  </a:moveTo>
                  <a:cubicBezTo>
                    <a:pt x="370" y="923"/>
                    <a:pt x="323" y="853"/>
                    <a:pt x="323" y="724"/>
                  </a:cubicBezTo>
                  <a:cubicBezTo>
                    <a:pt x="323" y="653"/>
                    <a:pt x="335" y="600"/>
                    <a:pt x="364" y="565"/>
                  </a:cubicBezTo>
                  <a:cubicBezTo>
                    <a:pt x="387" y="530"/>
                    <a:pt x="422" y="512"/>
                    <a:pt x="475" y="512"/>
                  </a:cubicBezTo>
                  <a:cubicBezTo>
                    <a:pt x="562" y="512"/>
                    <a:pt x="609" y="583"/>
                    <a:pt x="609" y="712"/>
                  </a:cubicBezTo>
                  <a:cubicBezTo>
                    <a:pt x="609" y="782"/>
                    <a:pt x="597" y="829"/>
                    <a:pt x="574" y="870"/>
                  </a:cubicBezTo>
                  <a:cubicBezTo>
                    <a:pt x="545" y="905"/>
                    <a:pt x="510" y="923"/>
                    <a:pt x="463" y="923"/>
                  </a:cubicBezTo>
                  <a:close/>
                  <a:moveTo>
                    <a:pt x="469" y="577"/>
                  </a:moveTo>
                  <a:cubicBezTo>
                    <a:pt x="428" y="577"/>
                    <a:pt x="411" y="624"/>
                    <a:pt x="411" y="724"/>
                  </a:cubicBezTo>
                  <a:cubicBezTo>
                    <a:pt x="411" y="811"/>
                    <a:pt x="428" y="853"/>
                    <a:pt x="469" y="853"/>
                  </a:cubicBezTo>
                  <a:cubicBezTo>
                    <a:pt x="504" y="853"/>
                    <a:pt x="521" y="806"/>
                    <a:pt x="521" y="718"/>
                  </a:cubicBezTo>
                  <a:cubicBezTo>
                    <a:pt x="521" y="624"/>
                    <a:pt x="504" y="577"/>
                    <a:pt x="469" y="577"/>
                  </a:cubicBezTo>
                  <a:close/>
                  <a:moveTo>
                    <a:pt x="871" y="519"/>
                  </a:moveTo>
                  <a:cubicBezTo>
                    <a:pt x="871" y="519"/>
                    <a:pt x="871" y="519"/>
                    <a:pt x="871" y="519"/>
                  </a:cubicBezTo>
                  <a:cubicBezTo>
                    <a:pt x="818" y="519"/>
                    <a:pt x="818" y="519"/>
                    <a:pt x="818" y="519"/>
                  </a:cubicBezTo>
                  <a:cubicBezTo>
                    <a:pt x="807" y="530"/>
                    <a:pt x="783" y="542"/>
                    <a:pt x="765" y="554"/>
                  </a:cubicBezTo>
                  <a:cubicBezTo>
                    <a:pt x="748" y="560"/>
                    <a:pt x="724" y="571"/>
                    <a:pt x="701" y="577"/>
                  </a:cubicBezTo>
                  <a:cubicBezTo>
                    <a:pt x="701" y="577"/>
                    <a:pt x="701" y="577"/>
                    <a:pt x="701" y="648"/>
                  </a:cubicBezTo>
                  <a:cubicBezTo>
                    <a:pt x="706" y="648"/>
                    <a:pt x="718" y="648"/>
                    <a:pt x="724" y="648"/>
                  </a:cubicBezTo>
                  <a:cubicBezTo>
                    <a:pt x="730" y="642"/>
                    <a:pt x="742" y="642"/>
                    <a:pt x="748" y="636"/>
                  </a:cubicBezTo>
                  <a:cubicBezTo>
                    <a:pt x="754" y="636"/>
                    <a:pt x="760" y="630"/>
                    <a:pt x="771" y="624"/>
                  </a:cubicBezTo>
                  <a:cubicBezTo>
                    <a:pt x="777" y="624"/>
                    <a:pt x="783" y="618"/>
                    <a:pt x="783" y="612"/>
                  </a:cubicBezTo>
                  <a:cubicBezTo>
                    <a:pt x="783" y="612"/>
                    <a:pt x="783" y="612"/>
                    <a:pt x="783" y="917"/>
                  </a:cubicBezTo>
                  <a:cubicBezTo>
                    <a:pt x="783" y="917"/>
                    <a:pt x="783" y="917"/>
                    <a:pt x="871" y="917"/>
                  </a:cubicBezTo>
                  <a:cubicBezTo>
                    <a:pt x="871" y="917"/>
                    <a:pt x="871" y="917"/>
                    <a:pt x="871" y="519"/>
                  </a:cubicBezTo>
                  <a:close/>
                  <a:moveTo>
                    <a:pt x="141" y="1436"/>
                  </a:moveTo>
                  <a:cubicBezTo>
                    <a:pt x="47" y="1436"/>
                    <a:pt x="0" y="1372"/>
                    <a:pt x="0" y="1238"/>
                  </a:cubicBezTo>
                  <a:cubicBezTo>
                    <a:pt x="0" y="1168"/>
                    <a:pt x="12" y="1121"/>
                    <a:pt x="35" y="1080"/>
                  </a:cubicBezTo>
                  <a:cubicBezTo>
                    <a:pt x="59" y="1045"/>
                    <a:pt x="100" y="1028"/>
                    <a:pt x="147" y="1028"/>
                  </a:cubicBezTo>
                  <a:cubicBezTo>
                    <a:pt x="240" y="1028"/>
                    <a:pt x="281" y="1098"/>
                    <a:pt x="281" y="1232"/>
                  </a:cubicBezTo>
                  <a:cubicBezTo>
                    <a:pt x="281" y="1296"/>
                    <a:pt x="269" y="1349"/>
                    <a:pt x="246" y="1384"/>
                  </a:cubicBezTo>
                  <a:cubicBezTo>
                    <a:pt x="223" y="1419"/>
                    <a:pt x="187" y="1436"/>
                    <a:pt x="141" y="1436"/>
                  </a:cubicBezTo>
                  <a:close/>
                  <a:moveTo>
                    <a:pt x="141" y="1098"/>
                  </a:moveTo>
                  <a:cubicBezTo>
                    <a:pt x="106" y="1098"/>
                    <a:pt x="88" y="1145"/>
                    <a:pt x="88" y="1238"/>
                  </a:cubicBezTo>
                  <a:cubicBezTo>
                    <a:pt x="88" y="1325"/>
                    <a:pt x="106" y="1366"/>
                    <a:pt x="141" y="1366"/>
                  </a:cubicBezTo>
                  <a:cubicBezTo>
                    <a:pt x="176" y="1366"/>
                    <a:pt x="193" y="1325"/>
                    <a:pt x="193" y="1232"/>
                  </a:cubicBezTo>
                  <a:cubicBezTo>
                    <a:pt x="193" y="1139"/>
                    <a:pt x="176" y="1098"/>
                    <a:pt x="141" y="1098"/>
                  </a:cubicBezTo>
                  <a:close/>
                  <a:moveTo>
                    <a:pt x="552" y="1030"/>
                  </a:moveTo>
                  <a:cubicBezTo>
                    <a:pt x="552" y="1030"/>
                    <a:pt x="552" y="1030"/>
                    <a:pt x="552" y="1030"/>
                  </a:cubicBezTo>
                  <a:cubicBezTo>
                    <a:pt x="499" y="1030"/>
                    <a:pt x="499" y="1030"/>
                    <a:pt x="499" y="1030"/>
                  </a:cubicBezTo>
                  <a:cubicBezTo>
                    <a:pt x="481" y="1042"/>
                    <a:pt x="463" y="1054"/>
                    <a:pt x="440" y="1065"/>
                  </a:cubicBezTo>
                  <a:cubicBezTo>
                    <a:pt x="422" y="1071"/>
                    <a:pt x="399" y="1083"/>
                    <a:pt x="381" y="1089"/>
                  </a:cubicBezTo>
                  <a:cubicBezTo>
                    <a:pt x="381" y="1089"/>
                    <a:pt x="381" y="1089"/>
                    <a:pt x="381" y="1159"/>
                  </a:cubicBezTo>
                  <a:cubicBezTo>
                    <a:pt x="387" y="1159"/>
                    <a:pt x="393" y="1159"/>
                    <a:pt x="404" y="1159"/>
                  </a:cubicBezTo>
                  <a:cubicBezTo>
                    <a:pt x="410" y="1153"/>
                    <a:pt x="416" y="1153"/>
                    <a:pt x="422" y="1147"/>
                  </a:cubicBezTo>
                  <a:cubicBezTo>
                    <a:pt x="434" y="1147"/>
                    <a:pt x="440" y="1141"/>
                    <a:pt x="446" y="1141"/>
                  </a:cubicBezTo>
                  <a:cubicBezTo>
                    <a:pt x="452" y="1136"/>
                    <a:pt x="458" y="1130"/>
                    <a:pt x="463" y="1130"/>
                  </a:cubicBezTo>
                  <a:cubicBezTo>
                    <a:pt x="463" y="1130"/>
                    <a:pt x="463" y="1130"/>
                    <a:pt x="463" y="1434"/>
                  </a:cubicBezTo>
                  <a:cubicBezTo>
                    <a:pt x="463" y="1434"/>
                    <a:pt x="463" y="1434"/>
                    <a:pt x="552" y="1434"/>
                  </a:cubicBezTo>
                  <a:cubicBezTo>
                    <a:pt x="552" y="1434"/>
                    <a:pt x="552" y="1434"/>
                    <a:pt x="552" y="1030"/>
                  </a:cubicBezTo>
                  <a:close/>
                  <a:moveTo>
                    <a:pt x="783" y="1436"/>
                  </a:moveTo>
                  <a:cubicBezTo>
                    <a:pt x="690" y="1436"/>
                    <a:pt x="643" y="1372"/>
                    <a:pt x="643" y="1238"/>
                  </a:cubicBezTo>
                  <a:cubicBezTo>
                    <a:pt x="643" y="1168"/>
                    <a:pt x="655" y="1121"/>
                    <a:pt x="684" y="1080"/>
                  </a:cubicBezTo>
                  <a:cubicBezTo>
                    <a:pt x="707" y="1045"/>
                    <a:pt x="742" y="1028"/>
                    <a:pt x="789" y="1028"/>
                  </a:cubicBezTo>
                  <a:cubicBezTo>
                    <a:pt x="882" y="1028"/>
                    <a:pt x="929" y="1098"/>
                    <a:pt x="929" y="1232"/>
                  </a:cubicBezTo>
                  <a:cubicBezTo>
                    <a:pt x="929" y="1296"/>
                    <a:pt x="917" y="1349"/>
                    <a:pt x="888" y="1384"/>
                  </a:cubicBezTo>
                  <a:cubicBezTo>
                    <a:pt x="864" y="1419"/>
                    <a:pt x="829" y="1436"/>
                    <a:pt x="783" y="1436"/>
                  </a:cubicBezTo>
                  <a:close/>
                  <a:moveTo>
                    <a:pt x="789" y="1098"/>
                  </a:moveTo>
                  <a:cubicBezTo>
                    <a:pt x="748" y="1098"/>
                    <a:pt x="730" y="1145"/>
                    <a:pt x="730" y="1238"/>
                  </a:cubicBezTo>
                  <a:cubicBezTo>
                    <a:pt x="730" y="1325"/>
                    <a:pt x="748" y="1366"/>
                    <a:pt x="789" y="1366"/>
                  </a:cubicBezTo>
                  <a:cubicBezTo>
                    <a:pt x="824" y="1366"/>
                    <a:pt x="841" y="1325"/>
                    <a:pt x="841" y="1232"/>
                  </a:cubicBezTo>
                  <a:cubicBezTo>
                    <a:pt x="841" y="1139"/>
                    <a:pt x="824" y="1098"/>
                    <a:pt x="789" y="1098"/>
                  </a:cubicBezTo>
                  <a:close/>
                  <a:moveTo>
                    <a:pt x="1197" y="1030"/>
                  </a:moveTo>
                  <a:cubicBezTo>
                    <a:pt x="1197" y="1030"/>
                    <a:pt x="1197" y="1030"/>
                    <a:pt x="1197" y="1030"/>
                  </a:cubicBezTo>
                  <a:cubicBezTo>
                    <a:pt x="1145" y="1030"/>
                    <a:pt x="1145" y="1030"/>
                    <a:pt x="1145" y="1030"/>
                  </a:cubicBezTo>
                  <a:cubicBezTo>
                    <a:pt x="1128" y="1042"/>
                    <a:pt x="1110" y="1054"/>
                    <a:pt x="1093" y="1065"/>
                  </a:cubicBezTo>
                  <a:cubicBezTo>
                    <a:pt x="1075" y="1071"/>
                    <a:pt x="1052" y="1083"/>
                    <a:pt x="1029" y="1089"/>
                  </a:cubicBezTo>
                  <a:cubicBezTo>
                    <a:pt x="1029" y="1089"/>
                    <a:pt x="1029" y="1089"/>
                    <a:pt x="1029" y="1159"/>
                  </a:cubicBezTo>
                  <a:cubicBezTo>
                    <a:pt x="1035" y="1159"/>
                    <a:pt x="1046" y="1159"/>
                    <a:pt x="1052" y="1159"/>
                  </a:cubicBezTo>
                  <a:cubicBezTo>
                    <a:pt x="1058" y="1153"/>
                    <a:pt x="1070" y="1153"/>
                    <a:pt x="1075" y="1147"/>
                  </a:cubicBezTo>
                  <a:cubicBezTo>
                    <a:pt x="1081" y="1147"/>
                    <a:pt x="1087" y="1141"/>
                    <a:pt x="1093" y="1141"/>
                  </a:cubicBezTo>
                  <a:cubicBezTo>
                    <a:pt x="1104" y="1136"/>
                    <a:pt x="1110" y="1130"/>
                    <a:pt x="1110" y="1130"/>
                  </a:cubicBezTo>
                  <a:cubicBezTo>
                    <a:pt x="1110" y="1130"/>
                    <a:pt x="1110" y="1130"/>
                    <a:pt x="1110" y="1434"/>
                  </a:cubicBezTo>
                  <a:cubicBezTo>
                    <a:pt x="1110" y="1434"/>
                    <a:pt x="1110" y="1434"/>
                    <a:pt x="1197" y="1434"/>
                  </a:cubicBezTo>
                  <a:cubicBezTo>
                    <a:pt x="1197" y="1434"/>
                    <a:pt x="1197" y="1434"/>
                    <a:pt x="1197" y="1030"/>
                  </a:cubicBezTo>
                  <a:close/>
                  <a:moveTo>
                    <a:pt x="1200" y="519"/>
                  </a:moveTo>
                  <a:cubicBezTo>
                    <a:pt x="1200" y="519"/>
                    <a:pt x="1200" y="519"/>
                    <a:pt x="1200" y="519"/>
                  </a:cubicBezTo>
                  <a:cubicBezTo>
                    <a:pt x="1147" y="519"/>
                    <a:pt x="1147" y="519"/>
                    <a:pt x="1147" y="519"/>
                  </a:cubicBezTo>
                  <a:cubicBezTo>
                    <a:pt x="1135" y="530"/>
                    <a:pt x="1111" y="542"/>
                    <a:pt x="1094" y="554"/>
                  </a:cubicBezTo>
                  <a:cubicBezTo>
                    <a:pt x="1076" y="560"/>
                    <a:pt x="1052" y="571"/>
                    <a:pt x="1029" y="577"/>
                  </a:cubicBezTo>
                  <a:cubicBezTo>
                    <a:pt x="1029" y="577"/>
                    <a:pt x="1029" y="577"/>
                    <a:pt x="1029" y="648"/>
                  </a:cubicBezTo>
                  <a:cubicBezTo>
                    <a:pt x="1035" y="648"/>
                    <a:pt x="1047" y="648"/>
                    <a:pt x="1052" y="648"/>
                  </a:cubicBezTo>
                  <a:cubicBezTo>
                    <a:pt x="1058" y="642"/>
                    <a:pt x="1070" y="642"/>
                    <a:pt x="1076" y="636"/>
                  </a:cubicBezTo>
                  <a:cubicBezTo>
                    <a:pt x="1082" y="636"/>
                    <a:pt x="1088" y="630"/>
                    <a:pt x="1100" y="624"/>
                  </a:cubicBezTo>
                  <a:cubicBezTo>
                    <a:pt x="1106" y="624"/>
                    <a:pt x="1111" y="618"/>
                    <a:pt x="1111" y="612"/>
                  </a:cubicBezTo>
                  <a:cubicBezTo>
                    <a:pt x="1111" y="612"/>
                    <a:pt x="1111" y="612"/>
                    <a:pt x="1111" y="917"/>
                  </a:cubicBezTo>
                  <a:cubicBezTo>
                    <a:pt x="1111" y="917"/>
                    <a:pt x="1111" y="917"/>
                    <a:pt x="1200" y="917"/>
                  </a:cubicBezTo>
                  <a:cubicBezTo>
                    <a:pt x="1200" y="917"/>
                    <a:pt x="1200" y="917"/>
                    <a:pt x="1200" y="5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9050" tIns="39525" rIns="79050" bIns="39525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57" dirty="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5D5FA3B-A9E1-4126-8A64-8DE9C222638D}"/>
              </a:ext>
            </a:extLst>
          </p:cNvPr>
          <p:cNvSpPr txBox="1"/>
          <p:nvPr/>
        </p:nvSpPr>
        <p:spPr>
          <a:xfrm>
            <a:off x="2612321" y="6781447"/>
            <a:ext cx="2905339" cy="581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822885">
              <a:defRPr/>
            </a:pPr>
            <a:r>
              <a:rPr lang="en-US" sz="1589" b="1" dirty="0">
                <a:solidFill>
                  <a:srgbClr val="505050"/>
                </a:solidFill>
                <a:latin typeface="Segoe UI"/>
              </a:rPr>
              <a:t>One </a:t>
            </a:r>
            <a:r>
              <a:rPr lang="en-US" sz="1589" dirty="0">
                <a:solidFill>
                  <a:srgbClr val="505050"/>
                </a:solidFill>
                <a:latin typeface="Segoe UI"/>
              </a:rPr>
              <a:t>small mistake can </a:t>
            </a:r>
          </a:p>
          <a:p>
            <a:pPr algn="r" defTabSz="822885">
              <a:defRPr/>
            </a:pPr>
            <a:r>
              <a:rPr lang="en-US" sz="1589" dirty="0">
                <a:solidFill>
                  <a:srgbClr val="505050"/>
                </a:solidFill>
                <a:latin typeface="Segoe UI"/>
              </a:rPr>
              <a:t>lead to attacker control</a:t>
            </a:r>
          </a:p>
        </p:txBody>
      </p:sp>
      <p:grpSp>
        <p:nvGrpSpPr>
          <p:cNvPr id="40" name="Group 4">
            <a:extLst>
              <a:ext uri="{FF2B5EF4-FFF2-40B4-BE49-F238E27FC236}">
                <a16:creationId xmlns:a16="http://schemas.microsoft.com/office/drawing/2014/main" id="{AEACAB89-3207-42AA-833A-430378FFA3B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080529" y="6036868"/>
            <a:ext cx="628126" cy="388141"/>
            <a:chOff x="912" y="2039"/>
            <a:chExt cx="814" cy="503"/>
          </a:xfrm>
        </p:grpSpPr>
        <p:sp>
          <p:nvSpPr>
            <p:cNvPr id="41" name="AutoShape 3">
              <a:extLst>
                <a:ext uri="{FF2B5EF4-FFF2-40B4-BE49-F238E27FC236}">
                  <a16:creationId xmlns:a16="http://schemas.microsoft.com/office/drawing/2014/main" id="{F209A754-252E-4C3E-A669-48B3F2F92F2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2039"/>
              <a:ext cx="814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1492BCE2-60C1-4049-A200-329D50E7C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2043"/>
              <a:ext cx="814" cy="503"/>
            </a:xfrm>
            <a:custGeom>
              <a:avLst/>
              <a:gdLst>
                <a:gd name="T0" fmla="*/ 201 w 201"/>
                <a:gd name="T1" fmla="*/ 107 h 123"/>
                <a:gd name="T2" fmla="*/ 185 w 201"/>
                <a:gd name="T3" fmla="*/ 123 h 123"/>
                <a:gd name="T4" fmla="*/ 16 w 201"/>
                <a:gd name="T5" fmla="*/ 123 h 123"/>
                <a:gd name="T6" fmla="*/ 0 w 201"/>
                <a:gd name="T7" fmla="*/ 107 h 123"/>
                <a:gd name="T8" fmla="*/ 0 w 201"/>
                <a:gd name="T9" fmla="*/ 16 h 123"/>
                <a:gd name="T10" fmla="*/ 16 w 201"/>
                <a:gd name="T11" fmla="*/ 0 h 123"/>
                <a:gd name="T12" fmla="*/ 185 w 201"/>
                <a:gd name="T13" fmla="*/ 0 h 123"/>
                <a:gd name="T14" fmla="*/ 201 w 201"/>
                <a:gd name="T15" fmla="*/ 16 h 123"/>
                <a:gd name="T16" fmla="*/ 201 w 201"/>
                <a:gd name="T17" fmla="*/ 10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23">
                  <a:moveTo>
                    <a:pt x="201" y="107"/>
                  </a:moveTo>
                  <a:cubicBezTo>
                    <a:pt x="201" y="116"/>
                    <a:pt x="194" y="123"/>
                    <a:pt x="18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7" y="123"/>
                    <a:pt x="0" y="116"/>
                    <a:pt x="0" y="10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4" y="0"/>
                    <a:pt x="201" y="7"/>
                    <a:pt x="201" y="16"/>
                  </a:cubicBezTo>
                  <a:lnTo>
                    <a:pt x="201" y="107"/>
                  </a:lnTo>
                  <a:close/>
                </a:path>
              </a:pathLst>
            </a:cu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3" name="Rectangle 6">
              <a:extLst>
                <a:ext uri="{FF2B5EF4-FFF2-40B4-BE49-F238E27FC236}">
                  <a16:creationId xmlns:a16="http://schemas.microsoft.com/office/drawing/2014/main" id="{277123F6-D3CC-4963-9FA0-6445584F8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109"/>
              <a:ext cx="203" cy="2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F36162CF-5D97-4442-B6A3-B393AB8A2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00"/>
              <a:ext cx="372" cy="17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691E90D9-55A3-4C72-8EA7-8109949B8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6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D8CA21A6-90E5-4741-A62C-6879B6967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280"/>
              <a:ext cx="372" cy="21"/>
            </a:xfrm>
            <a:custGeom>
              <a:avLst/>
              <a:gdLst>
                <a:gd name="T0" fmla="*/ 89 w 92"/>
                <a:gd name="T1" fmla="*/ 5 h 5"/>
                <a:gd name="T2" fmla="*/ 2 w 92"/>
                <a:gd name="T3" fmla="*/ 5 h 5"/>
                <a:gd name="T4" fmla="*/ 0 w 92"/>
                <a:gd name="T5" fmla="*/ 3 h 5"/>
                <a:gd name="T6" fmla="*/ 2 w 92"/>
                <a:gd name="T7" fmla="*/ 0 h 5"/>
                <a:gd name="T8" fmla="*/ 89 w 92"/>
                <a:gd name="T9" fmla="*/ 0 h 5"/>
                <a:gd name="T10" fmla="*/ 92 w 92"/>
                <a:gd name="T11" fmla="*/ 3 h 5"/>
                <a:gd name="T12" fmla="*/ 89 w 9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">
                  <a:moveTo>
                    <a:pt x="8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4"/>
                    <a:pt x="91" y="5"/>
                    <a:pt x="8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1CB3317-1CE7-48A4-A6D9-87DFBD625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34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1E643F48-2815-4C04-AE4C-8E0646EB7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11"/>
              <a:ext cx="676" cy="16"/>
            </a:xfrm>
            <a:custGeom>
              <a:avLst/>
              <a:gdLst>
                <a:gd name="T0" fmla="*/ 164 w 167"/>
                <a:gd name="T1" fmla="*/ 4 h 4"/>
                <a:gd name="T2" fmla="*/ 2 w 167"/>
                <a:gd name="T3" fmla="*/ 4 h 4"/>
                <a:gd name="T4" fmla="*/ 0 w 167"/>
                <a:gd name="T5" fmla="*/ 2 h 4"/>
                <a:gd name="T6" fmla="*/ 2 w 167"/>
                <a:gd name="T7" fmla="*/ 0 h 4"/>
                <a:gd name="T8" fmla="*/ 164 w 167"/>
                <a:gd name="T9" fmla="*/ 0 h 4"/>
                <a:gd name="T10" fmla="*/ 167 w 167"/>
                <a:gd name="T11" fmla="*/ 2 h 4"/>
                <a:gd name="T12" fmla="*/ 164 w 16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">
                  <a:moveTo>
                    <a:pt x="16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3"/>
                    <a:pt x="166" y="4"/>
                    <a:pt x="16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40E116A-6169-4D03-A31D-759AC9569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72"/>
              <a:ext cx="676" cy="21"/>
            </a:xfrm>
            <a:custGeom>
              <a:avLst/>
              <a:gdLst>
                <a:gd name="T0" fmla="*/ 164 w 167"/>
                <a:gd name="T1" fmla="*/ 5 h 5"/>
                <a:gd name="T2" fmla="*/ 2 w 167"/>
                <a:gd name="T3" fmla="*/ 5 h 5"/>
                <a:gd name="T4" fmla="*/ 0 w 167"/>
                <a:gd name="T5" fmla="*/ 2 h 5"/>
                <a:gd name="T6" fmla="*/ 2 w 167"/>
                <a:gd name="T7" fmla="*/ 0 h 5"/>
                <a:gd name="T8" fmla="*/ 164 w 167"/>
                <a:gd name="T9" fmla="*/ 0 h 5"/>
                <a:gd name="T10" fmla="*/ 167 w 167"/>
                <a:gd name="T11" fmla="*/ 2 h 5"/>
                <a:gd name="T12" fmla="*/ 164 w 16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">
                  <a:moveTo>
                    <a:pt x="164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4"/>
                    <a:pt x="166" y="5"/>
                    <a:pt x="16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0" name="Oval 13">
              <a:extLst>
                <a:ext uri="{FF2B5EF4-FFF2-40B4-BE49-F238E27FC236}">
                  <a16:creationId xmlns:a16="http://schemas.microsoft.com/office/drawing/2014/main" id="{2FF0B8B0-CE37-4C0E-9877-08193F636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2158"/>
              <a:ext cx="73" cy="7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C42C41EB-A047-4E68-B446-1E20D66E7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2248"/>
              <a:ext cx="113" cy="106"/>
            </a:xfrm>
            <a:custGeom>
              <a:avLst/>
              <a:gdLst>
                <a:gd name="T0" fmla="*/ 28 w 28"/>
                <a:gd name="T1" fmla="*/ 26 h 26"/>
                <a:gd name="T2" fmla="*/ 28 w 28"/>
                <a:gd name="T3" fmla="*/ 9 h 26"/>
                <a:gd name="T4" fmla="*/ 19 w 28"/>
                <a:gd name="T5" fmla="*/ 0 h 26"/>
                <a:gd name="T6" fmla="*/ 9 w 28"/>
                <a:gd name="T7" fmla="*/ 0 h 26"/>
                <a:gd name="T8" fmla="*/ 0 w 28"/>
                <a:gd name="T9" fmla="*/ 9 h 26"/>
                <a:gd name="T10" fmla="*/ 0 w 28"/>
                <a:gd name="T11" fmla="*/ 26 h 26"/>
                <a:gd name="T12" fmla="*/ 28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28" y="26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4"/>
                    <a:pt x="24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595A9BA7-6E4B-4190-91A6-12457CD5FA7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05973" y="6457102"/>
            <a:ext cx="324130" cy="200291"/>
            <a:chOff x="912" y="2039"/>
            <a:chExt cx="814" cy="503"/>
          </a:xfrm>
        </p:grpSpPr>
        <p:sp>
          <p:nvSpPr>
            <p:cNvPr id="53" name="AutoShape 3">
              <a:extLst>
                <a:ext uri="{FF2B5EF4-FFF2-40B4-BE49-F238E27FC236}">
                  <a16:creationId xmlns:a16="http://schemas.microsoft.com/office/drawing/2014/main" id="{47E4079E-17B5-42B0-BE7B-39463C110C6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2039"/>
              <a:ext cx="814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861B488B-7445-44CA-918E-71FF36AF5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2043"/>
              <a:ext cx="814" cy="503"/>
            </a:xfrm>
            <a:custGeom>
              <a:avLst/>
              <a:gdLst>
                <a:gd name="T0" fmla="*/ 201 w 201"/>
                <a:gd name="T1" fmla="*/ 107 h 123"/>
                <a:gd name="T2" fmla="*/ 185 w 201"/>
                <a:gd name="T3" fmla="*/ 123 h 123"/>
                <a:gd name="T4" fmla="*/ 16 w 201"/>
                <a:gd name="T5" fmla="*/ 123 h 123"/>
                <a:gd name="T6" fmla="*/ 0 w 201"/>
                <a:gd name="T7" fmla="*/ 107 h 123"/>
                <a:gd name="T8" fmla="*/ 0 w 201"/>
                <a:gd name="T9" fmla="*/ 16 h 123"/>
                <a:gd name="T10" fmla="*/ 16 w 201"/>
                <a:gd name="T11" fmla="*/ 0 h 123"/>
                <a:gd name="T12" fmla="*/ 185 w 201"/>
                <a:gd name="T13" fmla="*/ 0 h 123"/>
                <a:gd name="T14" fmla="*/ 201 w 201"/>
                <a:gd name="T15" fmla="*/ 16 h 123"/>
                <a:gd name="T16" fmla="*/ 201 w 201"/>
                <a:gd name="T17" fmla="*/ 10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23">
                  <a:moveTo>
                    <a:pt x="201" y="107"/>
                  </a:moveTo>
                  <a:cubicBezTo>
                    <a:pt x="201" y="116"/>
                    <a:pt x="194" y="123"/>
                    <a:pt x="18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7" y="123"/>
                    <a:pt x="0" y="116"/>
                    <a:pt x="0" y="10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4" y="0"/>
                    <a:pt x="201" y="7"/>
                    <a:pt x="201" y="16"/>
                  </a:cubicBezTo>
                  <a:lnTo>
                    <a:pt x="201" y="1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5" name="Rectangle 6">
              <a:extLst>
                <a:ext uri="{FF2B5EF4-FFF2-40B4-BE49-F238E27FC236}">
                  <a16:creationId xmlns:a16="http://schemas.microsoft.com/office/drawing/2014/main" id="{C1285F1B-E553-4753-B8D1-C518F2A3AC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109"/>
              <a:ext cx="203" cy="2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41C483CD-434D-4EB1-8168-2C6C805E8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00"/>
              <a:ext cx="372" cy="17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30101812-41EB-4010-BAC3-E7C0FBAC0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6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29151A6C-862E-43F7-84DF-24447B1AF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280"/>
              <a:ext cx="372" cy="21"/>
            </a:xfrm>
            <a:custGeom>
              <a:avLst/>
              <a:gdLst>
                <a:gd name="T0" fmla="*/ 89 w 92"/>
                <a:gd name="T1" fmla="*/ 5 h 5"/>
                <a:gd name="T2" fmla="*/ 2 w 92"/>
                <a:gd name="T3" fmla="*/ 5 h 5"/>
                <a:gd name="T4" fmla="*/ 0 w 92"/>
                <a:gd name="T5" fmla="*/ 3 h 5"/>
                <a:gd name="T6" fmla="*/ 2 w 92"/>
                <a:gd name="T7" fmla="*/ 0 h 5"/>
                <a:gd name="T8" fmla="*/ 89 w 92"/>
                <a:gd name="T9" fmla="*/ 0 h 5"/>
                <a:gd name="T10" fmla="*/ 92 w 92"/>
                <a:gd name="T11" fmla="*/ 3 h 5"/>
                <a:gd name="T12" fmla="*/ 89 w 9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">
                  <a:moveTo>
                    <a:pt x="8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4"/>
                    <a:pt x="91" y="5"/>
                    <a:pt x="8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529DECAD-3A89-42D8-97DE-898DCC860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34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061A901B-1D00-4349-AE1C-7E22D7711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11"/>
              <a:ext cx="676" cy="16"/>
            </a:xfrm>
            <a:custGeom>
              <a:avLst/>
              <a:gdLst>
                <a:gd name="T0" fmla="*/ 164 w 167"/>
                <a:gd name="T1" fmla="*/ 4 h 4"/>
                <a:gd name="T2" fmla="*/ 2 w 167"/>
                <a:gd name="T3" fmla="*/ 4 h 4"/>
                <a:gd name="T4" fmla="*/ 0 w 167"/>
                <a:gd name="T5" fmla="*/ 2 h 4"/>
                <a:gd name="T6" fmla="*/ 2 w 167"/>
                <a:gd name="T7" fmla="*/ 0 h 4"/>
                <a:gd name="T8" fmla="*/ 164 w 167"/>
                <a:gd name="T9" fmla="*/ 0 h 4"/>
                <a:gd name="T10" fmla="*/ 167 w 167"/>
                <a:gd name="T11" fmla="*/ 2 h 4"/>
                <a:gd name="T12" fmla="*/ 164 w 16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">
                  <a:moveTo>
                    <a:pt x="16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3"/>
                    <a:pt x="166" y="4"/>
                    <a:pt x="16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75BEDA61-FF15-4598-8B4C-558A943C8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72"/>
              <a:ext cx="676" cy="21"/>
            </a:xfrm>
            <a:custGeom>
              <a:avLst/>
              <a:gdLst>
                <a:gd name="T0" fmla="*/ 164 w 167"/>
                <a:gd name="T1" fmla="*/ 5 h 5"/>
                <a:gd name="T2" fmla="*/ 2 w 167"/>
                <a:gd name="T3" fmla="*/ 5 h 5"/>
                <a:gd name="T4" fmla="*/ 0 w 167"/>
                <a:gd name="T5" fmla="*/ 2 h 5"/>
                <a:gd name="T6" fmla="*/ 2 w 167"/>
                <a:gd name="T7" fmla="*/ 0 h 5"/>
                <a:gd name="T8" fmla="*/ 164 w 167"/>
                <a:gd name="T9" fmla="*/ 0 h 5"/>
                <a:gd name="T10" fmla="*/ 167 w 167"/>
                <a:gd name="T11" fmla="*/ 2 h 5"/>
                <a:gd name="T12" fmla="*/ 164 w 16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">
                  <a:moveTo>
                    <a:pt x="164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4"/>
                    <a:pt x="166" y="5"/>
                    <a:pt x="16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2" name="Oval 13">
              <a:extLst>
                <a:ext uri="{FF2B5EF4-FFF2-40B4-BE49-F238E27FC236}">
                  <a16:creationId xmlns:a16="http://schemas.microsoft.com/office/drawing/2014/main" id="{43488326-60F2-459A-9D17-AC06B485B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2158"/>
              <a:ext cx="73" cy="7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53B19135-FCA8-4F0D-9CF5-E99874AE0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2248"/>
              <a:ext cx="113" cy="106"/>
            </a:xfrm>
            <a:custGeom>
              <a:avLst/>
              <a:gdLst>
                <a:gd name="T0" fmla="*/ 28 w 28"/>
                <a:gd name="T1" fmla="*/ 26 h 26"/>
                <a:gd name="T2" fmla="*/ 28 w 28"/>
                <a:gd name="T3" fmla="*/ 9 h 26"/>
                <a:gd name="T4" fmla="*/ 19 w 28"/>
                <a:gd name="T5" fmla="*/ 0 h 26"/>
                <a:gd name="T6" fmla="*/ 9 w 28"/>
                <a:gd name="T7" fmla="*/ 0 h 26"/>
                <a:gd name="T8" fmla="*/ 0 w 28"/>
                <a:gd name="T9" fmla="*/ 9 h 26"/>
                <a:gd name="T10" fmla="*/ 0 w 28"/>
                <a:gd name="T11" fmla="*/ 26 h 26"/>
                <a:gd name="T12" fmla="*/ 28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28" y="26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4"/>
                    <a:pt x="24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64" name="Group 4">
            <a:extLst>
              <a:ext uri="{FF2B5EF4-FFF2-40B4-BE49-F238E27FC236}">
                <a16:creationId xmlns:a16="http://schemas.microsoft.com/office/drawing/2014/main" id="{74A557AB-D954-469E-9684-5897BA71AF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71101" y="6523006"/>
            <a:ext cx="324130" cy="200291"/>
            <a:chOff x="912" y="2039"/>
            <a:chExt cx="814" cy="503"/>
          </a:xfrm>
        </p:grpSpPr>
        <p:sp>
          <p:nvSpPr>
            <p:cNvPr id="65" name="AutoShape 3">
              <a:extLst>
                <a:ext uri="{FF2B5EF4-FFF2-40B4-BE49-F238E27FC236}">
                  <a16:creationId xmlns:a16="http://schemas.microsoft.com/office/drawing/2014/main" id="{0431D1DE-DF31-4B7E-86DC-A5FEF337E35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2039"/>
              <a:ext cx="814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952396CC-A1D3-44B2-98CA-EC8DE5BBC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2043"/>
              <a:ext cx="814" cy="503"/>
            </a:xfrm>
            <a:custGeom>
              <a:avLst/>
              <a:gdLst>
                <a:gd name="T0" fmla="*/ 201 w 201"/>
                <a:gd name="T1" fmla="*/ 107 h 123"/>
                <a:gd name="T2" fmla="*/ 185 w 201"/>
                <a:gd name="T3" fmla="*/ 123 h 123"/>
                <a:gd name="T4" fmla="*/ 16 w 201"/>
                <a:gd name="T5" fmla="*/ 123 h 123"/>
                <a:gd name="T6" fmla="*/ 0 w 201"/>
                <a:gd name="T7" fmla="*/ 107 h 123"/>
                <a:gd name="T8" fmla="*/ 0 w 201"/>
                <a:gd name="T9" fmla="*/ 16 h 123"/>
                <a:gd name="T10" fmla="*/ 16 w 201"/>
                <a:gd name="T11" fmla="*/ 0 h 123"/>
                <a:gd name="T12" fmla="*/ 185 w 201"/>
                <a:gd name="T13" fmla="*/ 0 h 123"/>
                <a:gd name="T14" fmla="*/ 201 w 201"/>
                <a:gd name="T15" fmla="*/ 16 h 123"/>
                <a:gd name="T16" fmla="*/ 201 w 201"/>
                <a:gd name="T17" fmla="*/ 10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23">
                  <a:moveTo>
                    <a:pt x="201" y="107"/>
                  </a:moveTo>
                  <a:cubicBezTo>
                    <a:pt x="201" y="116"/>
                    <a:pt x="194" y="123"/>
                    <a:pt x="18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7" y="123"/>
                    <a:pt x="0" y="116"/>
                    <a:pt x="0" y="10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4" y="0"/>
                    <a:pt x="201" y="7"/>
                    <a:pt x="201" y="16"/>
                  </a:cubicBezTo>
                  <a:lnTo>
                    <a:pt x="201" y="1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7" name="Rectangle 6">
              <a:extLst>
                <a:ext uri="{FF2B5EF4-FFF2-40B4-BE49-F238E27FC236}">
                  <a16:creationId xmlns:a16="http://schemas.microsoft.com/office/drawing/2014/main" id="{D379E740-28A0-499C-AE84-3EEA96A66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109"/>
              <a:ext cx="203" cy="2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6F9F141E-F8E2-4EA1-B1D8-1C0023C5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00"/>
              <a:ext cx="372" cy="17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BDD076C4-E8EB-4E4E-B79D-352399516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6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366F5D56-D0D5-4FD5-895E-9E164E6CF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280"/>
              <a:ext cx="372" cy="21"/>
            </a:xfrm>
            <a:custGeom>
              <a:avLst/>
              <a:gdLst>
                <a:gd name="T0" fmla="*/ 89 w 92"/>
                <a:gd name="T1" fmla="*/ 5 h 5"/>
                <a:gd name="T2" fmla="*/ 2 w 92"/>
                <a:gd name="T3" fmla="*/ 5 h 5"/>
                <a:gd name="T4" fmla="*/ 0 w 92"/>
                <a:gd name="T5" fmla="*/ 3 h 5"/>
                <a:gd name="T6" fmla="*/ 2 w 92"/>
                <a:gd name="T7" fmla="*/ 0 h 5"/>
                <a:gd name="T8" fmla="*/ 89 w 92"/>
                <a:gd name="T9" fmla="*/ 0 h 5"/>
                <a:gd name="T10" fmla="*/ 92 w 92"/>
                <a:gd name="T11" fmla="*/ 3 h 5"/>
                <a:gd name="T12" fmla="*/ 89 w 9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">
                  <a:moveTo>
                    <a:pt x="8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4"/>
                    <a:pt x="91" y="5"/>
                    <a:pt x="8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ACAEF324-4374-4B2D-B970-05E9FBDDE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34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690771FF-645C-4B1D-A9B8-5ECD8E2A0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11"/>
              <a:ext cx="676" cy="16"/>
            </a:xfrm>
            <a:custGeom>
              <a:avLst/>
              <a:gdLst>
                <a:gd name="T0" fmla="*/ 164 w 167"/>
                <a:gd name="T1" fmla="*/ 4 h 4"/>
                <a:gd name="T2" fmla="*/ 2 w 167"/>
                <a:gd name="T3" fmla="*/ 4 h 4"/>
                <a:gd name="T4" fmla="*/ 0 w 167"/>
                <a:gd name="T5" fmla="*/ 2 h 4"/>
                <a:gd name="T6" fmla="*/ 2 w 167"/>
                <a:gd name="T7" fmla="*/ 0 h 4"/>
                <a:gd name="T8" fmla="*/ 164 w 167"/>
                <a:gd name="T9" fmla="*/ 0 h 4"/>
                <a:gd name="T10" fmla="*/ 167 w 167"/>
                <a:gd name="T11" fmla="*/ 2 h 4"/>
                <a:gd name="T12" fmla="*/ 164 w 16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">
                  <a:moveTo>
                    <a:pt x="16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3"/>
                    <a:pt x="166" y="4"/>
                    <a:pt x="16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B9C288AB-D2DD-4B32-8301-2A9652B1F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72"/>
              <a:ext cx="676" cy="21"/>
            </a:xfrm>
            <a:custGeom>
              <a:avLst/>
              <a:gdLst>
                <a:gd name="T0" fmla="*/ 164 w 167"/>
                <a:gd name="T1" fmla="*/ 5 h 5"/>
                <a:gd name="T2" fmla="*/ 2 w 167"/>
                <a:gd name="T3" fmla="*/ 5 h 5"/>
                <a:gd name="T4" fmla="*/ 0 w 167"/>
                <a:gd name="T5" fmla="*/ 2 h 5"/>
                <a:gd name="T6" fmla="*/ 2 w 167"/>
                <a:gd name="T7" fmla="*/ 0 h 5"/>
                <a:gd name="T8" fmla="*/ 164 w 167"/>
                <a:gd name="T9" fmla="*/ 0 h 5"/>
                <a:gd name="T10" fmla="*/ 167 w 167"/>
                <a:gd name="T11" fmla="*/ 2 h 5"/>
                <a:gd name="T12" fmla="*/ 164 w 16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">
                  <a:moveTo>
                    <a:pt x="164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4"/>
                    <a:pt x="166" y="5"/>
                    <a:pt x="16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4" name="Oval 13">
              <a:extLst>
                <a:ext uri="{FF2B5EF4-FFF2-40B4-BE49-F238E27FC236}">
                  <a16:creationId xmlns:a16="http://schemas.microsoft.com/office/drawing/2014/main" id="{F300BE79-DF02-41B5-8C1C-22097E80C0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2158"/>
              <a:ext cx="73" cy="7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3883274E-7B5B-4BB1-8EF0-640990AE3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2248"/>
              <a:ext cx="113" cy="106"/>
            </a:xfrm>
            <a:custGeom>
              <a:avLst/>
              <a:gdLst>
                <a:gd name="T0" fmla="*/ 28 w 28"/>
                <a:gd name="T1" fmla="*/ 26 h 26"/>
                <a:gd name="T2" fmla="*/ 28 w 28"/>
                <a:gd name="T3" fmla="*/ 9 h 26"/>
                <a:gd name="T4" fmla="*/ 19 w 28"/>
                <a:gd name="T5" fmla="*/ 0 h 26"/>
                <a:gd name="T6" fmla="*/ 9 w 28"/>
                <a:gd name="T7" fmla="*/ 0 h 26"/>
                <a:gd name="T8" fmla="*/ 0 w 28"/>
                <a:gd name="T9" fmla="*/ 9 h 26"/>
                <a:gd name="T10" fmla="*/ 0 w 28"/>
                <a:gd name="T11" fmla="*/ 26 h 26"/>
                <a:gd name="T12" fmla="*/ 28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28" y="26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4"/>
                    <a:pt x="24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76" name="Group 4">
            <a:extLst>
              <a:ext uri="{FF2B5EF4-FFF2-40B4-BE49-F238E27FC236}">
                <a16:creationId xmlns:a16="http://schemas.microsoft.com/office/drawing/2014/main" id="{38EDEF09-3A82-4498-8034-D0041DE82F9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47927" y="6582536"/>
            <a:ext cx="324130" cy="200291"/>
            <a:chOff x="912" y="2039"/>
            <a:chExt cx="814" cy="503"/>
          </a:xfrm>
        </p:grpSpPr>
        <p:sp>
          <p:nvSpPr>
            <p:cNvPr id="77" name="AutoShape 3">
              <a:extLst>
                <a:ext uri="{FF2B5EF4-FFF2-40B4-BE49-F238E27FC236}">
                  <a16:creationId xmlns:a16="http://schemas.microsoft.com/office/drawing/2014/main" id="{303F5D4D-FD84-4C3A-9903-E9137D66180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2039"/>
              <a:ext cx="814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3A87174E-E272-4903-9C5D-89A8BF3FB2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2043"/>
              <a:ext cx="814" cy="503"/>
            </a:xfrm>
            <a:custGeom>
              <a:avLst/>
              <a:gdLst>
                <a:gd name="T0" fmla="*/ 201 w 201"/>
                <a:gd name="T1" fmla="*/ 107 h 123"/>
                <a:gd name="T2" fmla="*/ 185 w 201"/>
                <a:gd name="T3" fmla="*/ 123 h 123"/>
                <a:gd name="T4" fmla="*/ 16 w 201"/>
                <a:gd name="T5" fmla="*/ 123 h 123"/>
                <a:gd name="T6" fmla="*/ 0 w 201"/>
                <a:gd name="T7" fmla="*/ 107 h 123"/>
                <a:gd name="T8" fmla="*/ 0 w 201"/>
                <a:gd name="T9" fmla="*/ 16 h 123"/>
                <a:gd name="T10" fmla="*/ 16 w 201"/>
                <a:gd name="T11" fmla="*/ 0 h 123"/>
                <a:gd name="T12" fmla="*/ 185 w 201"/>
                <a:gd name="T13" fmla="*/ 0 h 123"/>
                <a:gd name="T14" fmla="*/ 201 w 201"/>
                <a:gd name="T15" fmla="*/ 16 h 123"/>
                <a:gd name="T16" fmla="*/ 201 w 201"/>
                <a:gd name="T17" fmla="*/ 10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23">
                  <a:moveTo>
                    <a:pt x="201" y="107"/>
                  </a:moveTo>
                  <a:cubicBezTo>
                    <a:pt x="201" y="116"/>
                    <a:pt x="194" y="123"/>
                    <a:pt x="18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7" y="123"/>
                    <a:pt x="0" y="116"/>
                    <a:pt x="0" y="10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4" y="0"/>
                    <a:pt x="201" y="7"/>
                    <a:pt x="201" y="16"/>
                  </a:cubicBezTo>
                  <a:lnTo>
                    <a:pt x="201" y="1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79" name="Rectangle 6">
              <a:extLst>
                <a:ext uri="{FF2B5EF4-FFF2-40B4-BE49-F238E27FC236}">
                  <a16:creationId xmlns:a16="http://schemas.microsoft.com/office/drawing/2014/main" id="{A33D0796-887D-4CE4-A615-B5EC015F1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109"/>
              <a:ext cx="203" cy="2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0" name="Freeform 7">
              <a:extLst>
                <a:ext uri="{FF2B5EF4-FFF2-40B4-BE49-F238E27FC236}">
                  <a16:creationId xmlns:a16="http://schemas.microsoft.com/office/drawing/2014/main" id="{91EB1F8D-DC1D-45BE-8528-2772B39D0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00"/>
              <a:ext cx="372" cy="17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1" name="Freeform 8">
              <a:extLst>
                <a:ext uri="{FF2B5EF4-FFF2-40B4-BE49-F238E27FC236}">
                  <a16:creationId xmlns:a16="http://schemas.microsoft.com/office/drawing/2014/main" id="{2B9087E3-FD55-4B05-95EF-86922B3BE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6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2" name="Freeform 9">
              <a:extLst>
                <a:ext uri="{FF2B5EF4-FFF2-40B4-BE49-F238E27FC236}">
                  <a16:creationId xmlns:a16="http://schemas.microsoft.com/office/drawing/2014/main" id="{D6A5ACC0-D946-4057-995B-7DB5AECED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280"/>
              <a:ext cx="372" cy="21"/>
            </a:xfrm>
            <a:custGeom>
              <a:avLst/>
              <a:gdLst>
                <a:gd name="T0" fmla="*/ 89 w 92"/>
                <a:gd name="T1" fmla="*/ 5 h 5"/>
                <a:gd name="T2" fmla="*/ 2 w 92"/>
                <a:gd name="T3" fmla="*/ 5 h 5"/>
                <a:gd name="T4" fmla="*/ 0 w 92"/>
                <a:gd name="T5" fmla="*/ 3 h 5"/>
                <a:gd name="T6" fmla="*/ 2 w 92"/>
                <a:gd name="T7" fmla="*/ 0 h 5"/>
                <a:gd name="T8" fmla="*/ 89 w 92"/>
                <a:gd name="T9" fmla="*/ 0 h 5"/>
                <a:gd name="T10" fmla="*/ 92 w 92"/>
                <a:gd name="T11" fmla="*/ 3 h 5"/>
                <a:gd name="T12" fmla="*/ 89 w 9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">
                  <a:moveTo>
                    <a:pt x="8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4"/>
                    <a:pt x="91" y="5"/>
                    <a:pt x="8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3" name="Freeform 10">
              <a:extLst>
                <a:ext uri="{FF2B5EF4-FFF2-40B4-BE49-F238E27FC236}">
                  <a16:creationId xmlns:a16="http://schemas.microsoft.com/office/drawing/2014/main" id="{0F45255B-2F04-4B3C-8C4D-CC8E46970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34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619D4F87-DD21-4B3A-B172-3743473CA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11"/>
              <a:ext cx="676" cy="16"/>
            </a:xfrm>
            <a:custGeom>
              <a:avLst/>
              <a:gdLst>
                <a:gd name="T0" fmla="*/ 164 w 167"/>
                <a:gd name="T1" fmla="*/ 4 h 4"/>
                <a:gd name="T2" fmla="*/ 2 w 167"/>
                <a:gd name="T3" fmla="*/ 4 h 4"/>
                <a:gd name="T4" fmla="*/ 0 w 167"/>
                <a:gd name="T5" fmla="*/ 2 h 4"/>
                <a:gd name="T6" fmla="*/ 2 w 167"/>
                <a:gd name="T7" fmla="*/ 0 h 4"/>
                <a:gd name="T8" fmla="*/ 164 w 167"/>
                <a:gd name="T9" fmla="*/ 0 h 4"/>
                <a:gd name="T10" fmla="*/ 167 w 167"/>
                <a:gd name="T11" fmla="*/ 2 h 4"/>
                <a:gd name="T12" fmla="*/ 164 w 16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">
                  <a:moveTo>
                    <a:pt x="16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3"/>
                    <a:pt x="166" y="4"/>
                    <a:pt x="16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31DD54F3-4AFE-4D60-B043-341BB6AB2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72"/>
              <a:ext cx="676" cy="21"/>
            </a:xfrm>
            <a:custGeom>
              <a:avLst/>
              <a:gdLst>
                <a:gd name="T0" fmla="*/ 164 w 167"/>
                <a:gd name="T1" fmla="*/ 5 h 5"/>
                <a:gd name="T2" fmla="*/ 2 w 167"/>
                <a:gd name="T3" fmla="*/ 5 h 5"/>
                <a:gd name="T4" fmla="*/ 0 w 167"/>
                <a:gd name="T5" fmla="*/ 2 h 5"/>
                <a:gd name="T6" fmla="*/ 2 w 167"/>
                <a:gd name="T7" fmla="*/ 0 h 5"/>
                <a:gd name="T8" fmla="*/ 164 w 167"/>
                <a:gd name="T9" fmla="*/ 0 h 5"/>
                <a:gd name="T10" fmla="*/ 167 w 167"/>
                <a:gd name="T11" fmla="*/ 2 h 5"/>
                <a:gd name="T12" fmla="*/ 164 w 16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">
                  <a:moveTo>
                    <a:pt x="164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4"/>
                    <a:pt x="166" y="5"/>
                    <a:pt x="16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6" name="Oval 13">
              <a:extLst>
                <a:ext uri="{FF2B5EF4-FFF2-40B4-BE49-F238E27FC236}">
                  <a16:creationId xmlns:a16="http://schemas.microsoft.com/office/drawing/2014/main" id="{1CD43349-AA5F-43AF-AD28-D0569D9B4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2158"/>
              <a:ext cx="73" cy="7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87" name="Freeform 14">
              <a:extLst>
                <a:ext uri="{FF2B5EF4-FFF2-40B4-BE49-F238E27FC236}">
                  <a16:creationId xmlns:a16="http://schemas.microsoft.com/office/drawing/2014/main" id="{0C289BF7-7F49-4363-90A9-095BA7CD26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2248"/>
              <a:ext cx="113" cy="106"/>
            </a:xfrm>
            <a:custGeom>
              <a:avLst/>
              <a:gdLst>
                <a:gd name="T0" fmla="*/ 28 w 28"/>
                <a:gd name="T1" fmla="*/ 26 h 26"/>
                <a:gd name="T2" fmla="*/ 28 w 28"/>
                <a:gd name="T3" fmla="*/ 9 h 26"/>
                <a:gd name="T4" fmla="*/ 19 w 28"/>
                <a:gd name="T5" fmla="*/ 0 h 26"/>
                <a:gd name="T6" fmla="*/ 9 w 28"/>
                <a:gd name="T7" fmla="*/ 0 h 26"/>
                <a:gd name="T8" fmla="*/ 0 w 28"/>
                <a:gd name="T9" fmla="*/ 9 h 26"/>
                <a:gd name="T10" fmla="*/ 0 w 28"/>
                <a:gd name="T11" fmla="*/ 26 h 26"/>
                <a:gd name="T12" fmla="*/ 28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28" y="26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4"/>
                    <a:pt x="24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88" name="Group 4">
            <a:extLst>
              <a:ext uri="{FF2B5EF4-FFF2-40B4-BE49-F238E27FC236}">
                <a16:creationId xmlns:a16="http://schemas.microsoft.com/office/drawing/2014/main" id="{699D3E8C-862A-42A5-9312-621A304B07A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49863" y="6626689"/>
            <a:ext cx="324130" cy="200291"/>
            <a:chOff x="912" y="2039"/>
            <a:chExt cx="814" cy="503"/>
          </a:xfrm>
        </p:grpSpPr>
        <p:sp>
          <p:nvSpPr>
            <p:cNvPr id="89" name="AutoShape 3">
              <a:extLst>
                <a:ext uri="{FF2B5EF4-FFF2-40B4-BE49-F238E27FC236}">
                  <a16:creationId xmlns:a16="http://schemas.microsoft.com/office/drawing/2014/main" id="{BC54ED3C-5A20-43DF-97C5-755805366F3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2039"/>
              <a:ext cx="814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37E42D6F-143E-485B-89AF-9D5546F5C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2043"/>
              <a:ext cx="814" cy="503"/>
            </a:xfrm>
            <a:custGeom>
              <a:avLst/>
              <a:gdLst>
                <a:gd name="T0" fmla="*/ 201 w 201"/>
                <a:gd name="T1" fmla="*/ 107 h 123"/>
                <a:gd name="T2" fmla="*/ 185 w 201"/>
                <a:gd name="T3" fmla="*/ 123 h 123"/>
                <a:gd name="T4" fmla="*/ 16 w 201"/>
                <a:gd name="T5" fmla="*/ 123 h 123"/>
                <a:gd name="T6" fmla="*/ 0 w 201"/>
                <a:gd name="T7" fmla="*/ 107 h 123"/>
                <a:gd name="T8" fmla="*/ 0 w 201"/>
                <a:gd name="T9" fmla="*/ 16 h 123"/>
                <a:gd name="T10" fmla="*/ 16 w 201"/>
                <a:gd name="T11" fmla="*/ 0 h 123"/>
                <a:gd name="T12" fmla="*/ 185 w 201"/>
                <a:gd name="T13" fmla="*/ 0 h 123"/>
                <a:gd name="T14" fmla="*/ 201 w 201"/>
                <a:gd name="T15" fmla="*/ 16 h 123"/>
                <a:gd name="T16" fmla="*/ 201 w 201"/>
                <a:gd name="T17" fmla="*/ 10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23">
                  <a:moveTo>
                    <a:pt x="201" y="107"/>
                  </a:moveTo>
                  <a:cubicBezTo>
                    <a:pt x="201" y="116"/>
                    <a:pt x="194" y="123"/>
                    <a:pt x="18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7" y="123"/>
                    <a:pt x="0" y="116"/>
                    <a:pt x="0" y="10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4" y="0"/>
                    <a:pt x="201" y="7"/>
                    <a:pt x="201" y="16"/>
                  </a:cubicBezTo>
                  <a:lnTo>
                    <a:pt x="201" y="1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1" name="Rectangle 6">
              <a:extLst>
                <a:ext uri="{FF2B5EF4-FFF2-40B4-BE49-F238E27FC236}">
                  <a16:creationId xmlns:a16="http://schemas.microsoft.com/office/drawing/2014/main" id="{217F4541-035A-4E83-BF29-C968AEE65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109"/>
              <a:ext cx="203" cy="2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6E755457-C2E2-46F6-BB0E-8E1D89BB5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00"/>
              <a:ext cx="372" cy="17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3" name="Freeform 8">
              <a:extLst>
                <a:ext uri="{FF2B5EF4-FFF2-40B4-BE49-F238E27FC236}">
                  <a16:creationId xmlns:a16="http://schemas.microsoft.com/office/drawing/2014/main" id="{84478676-B6E0-4C79-86F8-C81168910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6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8ABD8222-BC70-48DD-BFDF-3B70CEFBE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280"/>
              <a:ext cx="372" cy="21"/>
            </a:xfrm>
            <a:custGeom>
              <a:avLst/>
              <a:gdLst>
                <a:gd name="T0" fmla="*/ 89 w 92"/>
                <a:gd name="T1" fmla="*/ 5 h 5"/>
                <a:gd name="T2" fmla="*/ 2 w 92"/>
                <a:gd name="T3" fmla="*/ 5 h 5"/>
                <a:gd name="T4" fmla="*/ 0 w 92"/>
                <a:gd name="T5" fmla="*/ 3 h 5"/>
                <a:gd name="T6" fmla="*/ 2 w 92"/>
                <a:gd name="T7" fmla="*/ 0 h 5"/>
                <a:gd name="T8" fmla="*/ 89 w 92"/>
                <a:gd name="T9" fmla="*/ 0 h 5"/>
                <a:gd name="T10" fmla="*/ 92 w 92"/>
                <a:gd name="T11" fmla="*/ 3 h 5"/>
                <a:gd name="T12" fmla="*/ 89 w 9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">
                  <a:moveTo>
                    <a:pt x="8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4"/>
                    <a:pt x="91" y="5"/>
                    <a:pt x="8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5DEB79C0-A9AD-4EFB-9C36-1DFC57797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34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0A7A6C03-8DB6-4BFD-83D7-38A9AE250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11"/>
              <a:ext cx="676" cy="16"/>
            </a:xfrm>
            <a:custGeom>
              <a:avLst/>
              <a:gdLst>
                <a:gd name="T0" fmla="*/ 164 w 167"/>
                <a:gd name="T1" fmla="*/ 4 h 4"/>
                <a:gd name="T2" fmla="*/ 2 w 167"/>
                <a:gd name="T3" fmla="*/ 4 h 4"/>
                <a:gd name="T4" fmla="*/ 0 w 167"/>
                <a:gd name="T5" fmla="*/ 2 h 4"/>
                <a:gd name="T6" fmla="*/ 2 w 167"/>
                <a:gd name="T7" fmla="*/ 0 h 4"/>
                <a:gd name="T8" fmla="*/ 164 w 167"/>
                <a:gd name="T9" fmla="*/ 0 h 4"/>
                <a:gd name="T10" fmla="*/ 167 w 167"/>
                <a:gd name="T11" fmla="*/ 2 h 4"/>
                <a:gd name="T12" fmla="*/ 164 w 16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">
                  <a:moveTo>
                    <a:pt x="16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3"/>
                    <a:pt x="166" y="4"/>
                    <a:pt x="16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E27FC7FB-3FD5-42D7-99C5-EFC7C5CD0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72"/>
              <a:ext cx="676" cy="21"/>
            </a:xfrm>
            <a:custGeom>
              <a:avLst/>
              <a:gdLst>
                <a:gd name="T0" fmla="*/ 164 w 167"/>
                <a:gd name="T1" fmla="*/ 5 h 5"/>
                <a:gd name="T2" fmla="*/ 2 w 167"/>
                <a:gd name="T3" fmla="*/ 5 h 5"/>
                <a:gd name="T4" fmla="*/ 0 w 167"/>
                <a:gd name="T5" fmla="*/ 2 h 5"/>
                <a:gd name="T6" fmla="*/ 2 w 167"/>
                <a:gd name="T7" fmla="*/ 0 h 5"/>
                <a:gd name="T8" fmla="*/ 164 w 167"/>
                <a:gd name="T9" fmla="*/ 0 h 5"/>
                <a:gd name="T10" fmla="*/ 167 w 167"/>
                <a:gd name="T11" fmla="*/ 2 h 5"/>
                <a:gd name="T12" fmla="*/ 164 w 16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">
                  <a:moveTo>
                    <a:pt x="164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4"/>
                    <a:pt x="166" y="5"/>
                    <a:pt x="16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8" name="Oval 13">
              <a:extLst>
                <a:ext uri="{FF2B5EF4-FFF2-40B4-BE49-F238E27FC236}">
                  <a16:creationId xmlns:a16="http://schemas.microsoft.com/office/drawing/2014/main" id="{539882DC-20D5-4D06-BD3C-948CEF59F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2158"/>
              <a:ext cx="73" cy="7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C8810C48-9CB1-46F7-9A59-09EF5A7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2248"/>
              <a:ext cx="113" cy="106"/>
            </a:xfrm>
            <a:custGeom>
              <a:avLst/>
              <a:gdLst>
                <a:gd name="T0" fmla="*/ 28 w 28"/>
                <a:gd name="T1" fmla="*/ 26 h 26"/>
                <a:gd name="T2" fmla="*/ 28 w 28"/>
                <a:gd name="T3" fmla="*/ 9 h 26"/>
                <a:gd name="T4" fmla="*/ 19 w 28"/>
                <a:gd name="T5" fmla="*/ 0 h 26"/>
                <a:gd name="T6" fmla="*/ 9 w 28"/>
                <a:gd name="T7" fmla="*/ 0 h 26"/>
                <a:gd name="T8" fmla="*/ 0 w 28"/>
                <a:gd name="T9" fmla="*/ 9 h 26"/>
                <a:gd name="T10" fmla="*/ 0 w 28"/>
                <a:gd name="T11" fmla="*/ 26 h 26"/>
                <a:gd name="T12" fmla="*/ 28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28" y="26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4"/>
                    <a:pt x="24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00" name="Group 4">
            <a:extLst>
              <a:ext uri="{FF2B5EF4-FFF2-40B4-BE49-F238E27FC236}">
                <a16:creationId xmlns:a16="http://schemas.microsoft.com/office/drawing/2014/main" id="{B5EDF8FA-F551-4BAD-AA99-C6B81BF9074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427089" y="6680601"/>
            <a:ext cx="324130" cy="200291"/>
            <a:chOff x="912" y="2039"/>
            <a:chExt cx="814" cy="503"/>
          </a:xfrm>
        </p:grpSpPr>
        <p:sp>
          <p:nvSpPr>
            <p:cNvPr id="101" name="AutoShape 3">
              <a:extLst>
                <a:ext uri="{FF2B5EF4-FFF2-40B4-BE49-F238E27FC236}">
                  <a16:creationId xmlns:a16="http://schemas.microsoft.com/office/drawing/2014/main" id="{7C982E95-495C-496D-86F2-9550C954A6C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2039"/>
              <a:ext cx="814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60CA7FC7-AB8C-46EE-BF64-A91EF83EEE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2043"/>
              <a:ext cx="814" cy="503"/>
            </a:xfrm>
            <a:custGeom>
              <a:avLst/>
              <a:gdLst>
                <a:gd name="T0" fmla="*/ 201 w 201"/>
                <a:gd name="T1" fmla="*/ 107 h 123"/>
                <a:gd name="T2" fmla="*/ 185 w 201"/>
                <a:gd name="T3" fmla="*/ 123 h 123"/>
                <a:gd name="T4" fmla="*/ 16 w 201"/>
                <a:gd name="T5" fmla="*/ 123 h 123"/>
                <a:gd name="T6" fmla="*/ 0 w 201"/>
                <a:gd name="T7" fmla="*/ 107 h 123"/>
                <a:gd name="T8" fmla="*/ 0 w 201"/>
                <a:gd name="T9" fmla="*/ 16 h 123"/>
                <a:gd name="T10" fmla="*/ 16 w 201"/>
                <a:gd name="T11" fmla="*/ 0 h 123"/>
                <a:gd name="T12" fmla="*/ 185 w 201"/>
                <a:gd name="T13" fmla="*/ 0 h 123"/>
                <a:gd name="T14" fmla="*/ 201 w 201"/>
                <a:gd name="T15" fmla="*/ 16 h 123"/>
                <a:gd name="T16" fmla="*/ 201 w 201"/>
                <a:gd name="T17" fmla="*/ 10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23">
                  <a:moveTo>
                    <a:pt x="201" y="107"/>
                  </a:moveTo>
                  <a:cubicBezTo>
                    <a:pt x="201" y="116"/>
                    <a:pt x="194" y="123"/>
                    <a:pt x="18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7" y="123"/>
                    <a:pt x="0" y="116"/>
                    <a:pt x="0" y="10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4" y="0"/>
                    <a:pt x="201" y="7"/>
                    <a:pt x="201" y="16"/>
                  </a:cubicBezTo>
                  <a:lnTo>
                    <a:pt x="201" y="1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3" name="Rectangle 6">
              <a:extLst>
                <a:ext uri="{FF2B5EF4-FFF2-40B4-BE49-F238E27FC236}">
                  <a16:creationId xmlns:a16="http://schemas.microsoft.com/office/drawing/2014/main" id="{F438AA5B-D504-4670-B1D7-B9323EA58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109"/>
              <a:ext cx="203" cy="2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6E0284DB-6BFA-4D09-AF31-48961BA78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00"/>
              <a:ext cx="372" cy="17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BC506B55-D938-45F8-A673-8A3CCD6F1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6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26835729-354A-48A7-B762-17604E73C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280"/>
              <a:ext cx="372" cy="21"/>
            </a:xfrm>
            <a:custGeom>
              <a:avLst/>
              <a:gdLst>
                <a:gd name="T0" fmla="*/ 89 w 92"/>
                <a:gd name="T1" fmla="*/ 5 h 5"/>
                <a:gd name="T2" fmla="*/ 2 w 92"/>
                <a:gd name="T3" fmla="*/ 5 h 5"/>
                <a:gd name="T4" fmla="*/ 0 w 92"/>
                <a:gd name="T5" fmla="*/ 3 h 5"/>
                <a:gd name="T6" fmla="*/ 2 w 92"/>
                <a:gd name="T7" fmla="*/ 0 h 5"/>
                <a:gd name="T8" fmla="*/ 89 w 92"/>
                <a:gd name="T9" fmla="*/ 0 h 5"/>
                <a:gd name="T10" fmla="*/ 92 w 92"/>
                <a:gd name="T11" fmla="*/ 3 h 5"/>
                <a:gd name="T12" fmla="*/ 89 w 9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">
                  <a:moveTo>
                    <a:pt x="8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4"/>
                    <a:pt x="91" y="5"/>
                    <a:pt x="8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0107D3C8-25AC-44DE-98B4-8F831330B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34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8D7F3E51-348A-4FC9-B237-043C4B3BA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11"/>
              <a:ext cx="676" cy="16"/>
            </a:xfrm>
            <a:custGeom>
              <a:avLst/>
              <a:gdLst>
                <a:gd name="T0" fmla="*/ 164 w 167"/>
                <a:gd name="T1" fmla="*/ 4 h 4"/>
                <a:gd name="T2" fmla="*/ 2 w 167"/>
                <a:gd name="T3" fmla="*/ 4 h 4"/>
                <a:gd name="T4" fmla="*/ 0 w 167"/>
                <a:gd name="T5" fmla="*/ 2 h 4"/>
                <a:gd name="T6" fmla="*/ 2 w 167"/>
                <a:gd name="T7" fmla="*/ 0 h 4"/>
                <a:gd name="T8" fmla="*/ 164 w 167"/>
                <a:gd name="T9" fmla="*/ 0 h 4"/>
                <a:gd name="T10" fmla="*/ 167 w 167"/>
                <a:gd name="T11" fmla="*/ 2 h 4"/>
                <a:gd name="T12" fmla="*/ 164 w 16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">
                  <a:moveTo>
                    <a:pt x="16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3"/>
                    <a:pt x="166" y="4"/>
                    <a:pt x="16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77529992-EC26-40F3-8A76-B531CBC63F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72"/>
              <a:ext cx="676" cy="21"/>
            </a:xfrm>
            <a:custGeom>
              <a:avLst/>
              <a:gdLst>
                <a:gd name="T0" fmla="*/ 164 w 167"/>
                <a:gd name="T1" fmla="*/ 5 h 5"/>
                <a:gd name="T2" fmla="*/ 2 w 167"/>
                <a:gd name="T3" fmla="*/ 5 h 5"/>
                <a:gd name="T4" fmla="*/ 0 w 167"/>
                <a:gd name="T5" fmla="*/ 2 h 5"/>
                <a:gd name="T6" fmla="*/ 2 w 167"/>
                <a:gd name="T7" fmla="*/ 0 h 5"/>
                <a:gd name="T8" fmla="*/ 164 w 167"/>
                <a:gd name="T9" fmla="*/ 0 h 5"/>
                <a:gd name="T10" fmla="*/ 167 w 167"/>
                <a:gd name="T11" fmla="*/ 2 h 5"/>
                <a:gd name="T12" fmla="*/ 164 w 16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">
                  <a:moveTo>
                    <a:pt x="164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4"/>
                    <a:pt x="166" y="5"/>
                    <a:pt x="16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0" name="Oval 13">
              <a:extLst>
                <a:ext uri="{FF2B5EF4-FFF2-40B4-BE49-F238E27FC236}">
                  <a16:creationId xmlns:a16="http://schemas.microsoft.com/office/drawing/2014/main" id="{31ACE273-5364-478A-AF4D-8AA1906DD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2158"/>
              <a:ext cx="73" cy="7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1" name="Freeform 14">
              <a:extLst>
                <a:ext uri="{FF2B5EF4-FFF2-40B4-BE49-F238E27FC236}">
                  <a16:creationId xmlns:a16="http://schemas.microsoft.com/office/drawing/2014/main" id="{92FD3660-5357-44B4-A7B8-BF6CD81ED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2248"/>
              <a:ext cx="113" cy="106"/>
            </a:xfrm>
            <a:custGeom>
              <a:avLst/>
              <a:gdLst>
                <a:gd name="T0" fmla="*/ 28 w 28"/>
                <a:gd name="T1" fmla="*/ 26 h 26"/>
                <a:gd name="T2" fmla="*/ 28 w 28"/>
                <a:gd name="T3" fmla="*/ 9 h 26"/>
                <a:gd name="T4" fmla="*/ 19 w 28"/>
                <a:gd name="T5" fmla="*/ 0 h 26"/>
                <a:gd name="T6" fmla="*/ 9 w 28"/>
                <a:gd name="T7" fmla="*/ 0 h 26"/>
                <a:gd name="T8" fmla="*/ 0 w 28"/>
                <a:gd name="T9" fmla="*/ 9 h 26"/>
                <a:gd name="T10" fmla="*/ 0 w 28"/>
                <a:gd name="T11" fmla="*/ 26 h 26"/>
                <a:gd name="T12" fmla="*/ 28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28" y="26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4"/>
                    <a:pt x="24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12" name="Group 4">
            <a:extLst>
              <a:ext uri="{FF2B5EF4-FFF2-40B4-BE49-F238E27FC236}">
                <a16:creationId xmlns:a16="http://schemas.microsoft.com/office/drawing/2014/main" id="{6C65156C-65D3-4B8B-805E-804A5673E4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28241" y="6719881"/>
            <a:ext cx="324130" cy="200291"/>
            <a:chOff x="912" y="2039"/>
            <a:chExt cx="814" cy="503"/>
          </a:xfrm>
        </p:grpSpPr>
        <p:sp>
          <p:nvSpPr>
            <p:cNvPr id="113" name="AutoShape 3">
              <a:extLst>
                <a:ext uri="{FF2B5EF4-FFF2-40B4-BE49-F238E27FC236}">
                  <a16:creationId xmlns:a16="http://schemas.microsoft.com/office/drawing/2014/main" id="{5917361E-5C67-428C-ADD6-A28F2AAFA74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2039"/>
              <a:ext cx="814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F72E1319-9C92-45AD-AEEA-2B071F157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2043"/>
              <a:ext cx="814" cy="503"/>
            </a:xfrm>
            <a:custGeom>
              <a:avLst/>
              <a:gdLst>
                <a:gd name="T0" fmla="*/ 201 w 201"/>
                <a:gd name="T1" fmla="*/ 107 h 123"/>
                <a:gd name="T2" fmla="*/ 185 w 201"/>
                <a:gd name="T3" fmla="*/ 123 h 123"/>
                <a:gd name="T4" fmla="*/ 16 w 201"/>
                <a:gd name="T5" fmla="*/ 123 h 123"/>
                <a:gd name="T6" fmla="*/ 0 w 201"/>
                <a:gd name="T7" fmla="*/ 107 h 123"/>
                <a:gd name="T8" fmla="*/ 0 w 201"/>
                <a:gd name="T9" fmla="*/ 16 h 123"/>
                <a:gd name="T10" fmla="*/ 16 w 201"/>
                <a:gd name="T11" fmla="*/ 0 h 123"/>
                <a:gd name="T12" fmla="*/ 185 w 201"/>
                <a:gd name="T13" fmla="*/ 0 h 123"/>
                <a:gd name="T14" fmla="*/ 201 w 201"/>
                <a:gd name="T15" fmla="*/ 16 h 123"/>
                <a:gd name="T16" fmla="*/ 201 w 201"/>
                <a:gd name="T17" fmla="*/ 10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23">
                  <a:moveTo>
                    <a:pt x="201" y="107"/>
                  </a:moveTo>
                  <a:cubicBezTo>
                    <a:pt x="201" y="116"/>
                    <a:pt x="194" y="123"/>
                    <a:pt x="18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7" y="123"/>
                    <a:pt x="0" y="116"/>
                    <a:pt x="0" y="10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4" y="0"/>
                    <a:pt x="201" y="7"/>
                    <a:pt x="201" y="16"/>
                  </a:cubicBezTo>
                  <a:lnTo>
                    <a:pt x="201" y="1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5" name="Rectangle 6">
              <a:extLst>
                <a:ext uri="{FF2B5EF4-FFF2-40B4-BE49-F238E27FC236}">
                  <a16:creationId xmlns:a16="http://schemas.microsoft.com/office/drawing/2014/main" id="{DCB98D57-EEE5-4852-BA13-42F4A6914D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109"/>
              <a:ext cx="203" cy="2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A52D22D4-85D9-47FF-AFB7-2A9AC5C58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00"/>
              <a:ext cx="372" cy="17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7" name="Freeform 8">
              <a:extLst>
                <a:ext uri="{FF2B5EF4-FFF2-40B4-BE49-F238E27FC236}">
                  <a16:creationId xmlns:a16="http://schemas.microsoft.com/office/drawing/2014/main" id="{014EE4A0-2670-404E-926F-279872113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6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8" name="Freeform 9">
              <a:extLst>
                <a:ext uri="{FF2B5EF4-FFF2-40B4-BE49-F238E27FC236}">
                  <a16:creationId xmlns:a16="http://schemas.microsoft.com/office/drawing/2014/main" id="{DF8E43C7-4791-4CF3-AB08-3A5B530C0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280"/>
              <a:ext cx="372" cy="21"/>
            </a:xfrm>
            <a:custGeom>
              <a:avLst/>
              <a:gdLst>
                <a:gd name="T0" fmla="*/ 89 w 92"/>
                <a:gd name="T1" fmla="*/ 5 h 5"/>
                <a:gd name="T2" fmla="*/ 2 w 92"/>
                <a:gd name="T3" fmla="*/ 5 h 5"/>
                <a:gd name="T4" fmla="*/ 0 w 92"/>
                <a:gd name="T5" fmla="*/ 3 h 5"/>
                <a:gd name="T6" fmla="*/ 2 w 92"/>
                <a:gd name="T7" fmla="*/ 0 h 5"/>
                <a:gd name="T8" fmla="*/ 89 w 92"/>
                <a:gd name="T9" fmla="*/ 0 h 5"/>
                <a:gd name="T10" fmla="*/ 92 w 92"/>
                <a:gd name="T11" fmla="*/ 3 h 5"/>
                <a:gd name="T12" fmla="*/ 89 w 9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">
                  <a:moveTo>
                    <a:pt x="8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4"/>
                    <a:pt x="91" y="5"/>
                    <a:pt x="8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19" name="Freeform 10">
              <a:extLst>
                <a:ext uri="{FF2B5EF4-FFF2-40B4-BE49-F238E27FC236}">
                  <a16:creationId xmlns:a16="http://schemas.microsoft.com/office/drawing/2014/main" id="{2243E2F8-71A3-4AD6-898C-9D412082C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34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0" name="Freeform 11">
              <a:extLst>
                <a:ext uri="{FF2B5EF4-FFF2-40B4-BE49-F238E27FC236}">
                  <a16:creationId xmlns:a16="http://schemas.microsoft.com/office/drawing/2014/main" id="{83E89C11-B269-4BB4-B9F2-844F3CBE5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11"/>
              <a:ext cx="676" cy="16"/>
            </a:xfrm>
            <a:custGeom>
              <a:avLst/>
              <a:gdLst>
                <a:gd name="T0" fmla="*/ 164 w 167"/>
                <a:gd name="T1" fmla="*/ 4 h 4"/>
                <a:gd name="T2" fmla="*/ 2 w 167"/>
                <a:gd name="T3" fmla="*/ 4 h 4"/>
                <a:gd name="T4" fmla="*/ 0 w 167"/>
                <a:gd name="T5" fmla="*/ 2 h 4"/>
                <a:gd name="T6" fmla="*/ 2 w 167"/>
                <a:gd name="T7" fmla="*/ 0 h 4"/>
                <a:gd name="T8" fmla="*/ 164 w 167"/>
                <a:gd name="T9" fmla="*/ 0 h 4"/>
                <a:gd name="T10" fmla="*/ 167 w 167"/>
                <a:gd name="T11" fmla="*/ 2 h 4"/>
                <a:gd name="T12" fmla="*/ 164 w 16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">
                  <a:moveTo>
                    <a:pt x="16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3"/>
                    <a:pt x="166" y="4"/>
                    <a:pt x="16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1" name="Freeform 12">
              <a:extLst>
                <a:ext uri="{FF2B5EF4-FFF2-40B4-BE49-F238E27FC236}">
                  <a16:creationId xmlns:a16="http://schemas.microsoft.com/office/drawing/2014/main" id="{D11401F6-08CB-442F-B175-770783E10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72"/>
              <a:ext cx="676" cy="21"/>
            </a:xfrm>
            <a:custGeom>
              <a:avLst/>
              <a:gdLst>
                <a:gd name="T0" fmla="*/ 164 w 167"/>
                <a:gd name="T1" fmla="*/ 5 h 5"/>
                <a:gd name="T2" fmla="*/ 2 w 167"/>
                <a:gd name="T3" fmla="*/ 5 h 5"/>
                <a:gd name="T4" fmla="*/ 0 w 167"/>
                <a:gd name="T5" fmla="*/ 2 h 5"/>
                <a:gd name="T6" fmla="*/ 2 w 167"/>
                <a:gd name="T7" fmla="*/ 0 h 5"/>
                <a:gd name="T8" fmla="*/ 164 w 167"/>
                <a:gd name="T9" fmla="*/ 0 h 5"/>
                <a:gd name="T10" fmla="*/ 167 w 167"/>
                <a:gd name="T11" fmla="*/ 2 h 5"/>
                <a:gd name="T12" fmla="*/ 164 w 16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">
                  <a:moveTo>
                    <a:pt x="164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4"/>
                    <a:pt x="166" y="5"/>
                    <a:pt x="16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2" name="Oval 13">
              <a:extLst>
                <a:ext uri="{FF2B5EF4-FFF2-40B4-BE49-F238E27FC236}">
                  <a16:creationId xmlns:a16="http://schemas.microsoft.com/office/drawing/2014/main" id="{8EF9B5BC-B0B3-4FFC-9A25-9A740B670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2158"/>
              <a:ext cx="73" cy="7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3" name="Freeform 14">
              <a:extLst>
                <a:ext uri="{FF2B5EF4-FFF2-40B4-BE49-F238E27FC236}">
                  <a16:creationId xmlns:a16="http://schemas.microsoft.com/office/drawing/2014/main" id="{1BD4F111-9E60-45F7-B2F6-F6F25FDA1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2248"/>
              <a:ext cx="113" cy="106"/>
            </a:xfrm>
            <a:custGeom>
              <a:avLst/>
              <a:gdLst>
                <a:gd name="T0" fmla="*/ 28 w 28"/>
                <a:gd name="T1" fmla="*/ 26 h 26"/>
                <a:gd name="T2" fmla="*/ 28 w 28"/>
                <a:gd name="T3" fmla="*/ 9 h 26"/>
                <a:gd name="T4" fmla="*/ 19 w 28"/>
                <a:gd name="T5" fmla="*/ 0 h 26"/>
                <a:gd name="T6" fmla="*/ 9 w 28"/>
                <a:gd name="T7" fmla="*/ 0 h 26"/>
                <a:gd name="T8" fmla="*/ 0 w 28"/>
                <a:gd name="T9" fmla="*/ 9 h 26"/>
                <a:gd name="T10" fmla="*/ 0 w 28"/>
                <a:gd name="T11" fmla="*/ 26 h 26"/>
                <a:gd name="T12" fmla="*/ 28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28" y="26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4"/>
                    <a:pt x="24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24" name="Group 4">
            <a:extLst>
              <a:ext uri="{FF2B5EF4-FFF2-40B4-BE49-F238E27FC236}">
                <a16:creationId xmlns:a16="http://schemas.microsoft.com/office/drawing/2014/main" id="{5A0F558D-1168-4784-B050-34FC2F9092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14228" y="6743611"/>
            <a:ext cx="324130" cy="200291"/>
            <a:chOff x="912" y="2039"/>
            <a:chExt cx="814" cy="503"/>
          </a:xfrm>
        </p:grpSpPr>
        <p:sp>
          <p:nvSpPr>
            <p:cNvPr id="125" name="AutoShape 3">
              <a:extLst>
                <a:ext uri="{FF2B5EF4-FFF2-40B4-BE49-F238E27FC236}">
                  <a16:creationId xmlns:a16="http://schemas.microsoft.com/office/drawing/2014/main" id="{D5E1B94A-0F8B-4563-930F-CB6915402E3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2039"/>
              <a:ext cx="814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6" name="Freeform 5">
              <a:extLst>
                <a:ext uri="{FF2B5EF4-FFF2-40B4-BE49-F238E27FC236}">
                  <a16:creationId xmlns:a16="http://schemas.microsoft.com/office/drawing/2014/main" id="{6DCC8EBE-E9E4-492B-8236-D0714BB89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2043"/>
              <a:ext cx="814" cy="503"/>
            </a:xfrm>
            <a:custGeom>
              <a:avLst/>
              <a:gdLst>
                <a:gd name="T0" fmla="*/ 201 w 201"/>
                <a:gd name="T1" fmla="*/ 107 h 123"/>
                <a:gd name="T2" fmla="*/ 185 w 201"/>
                <a:gd name="T3" fmla="*/ 123 h 123"/>
                <a:gd name="T4" fmla="*/ 16 w 201"/>
                <a:gd name="T5" fmla="*/ 123 h 123"/>
                <a:gd name="T6" fmla="*/ 0 w 201"/>
                <a:gd name="T7" fmla="*/ 107 h 123"/>
                <a:gd name="T8" fmla="*/ 0 w 201"/>
                <a:gd name="T9" fmla="*/ 16 h 123"/>
                <a:gd name="T10" fmla="*/ 16 w 201"/>
                <a:gd name="T11" fmla="*/ 0 h 123"/>
                <a:gd name="T12" fmla="*/ 185 w 201"/>
                <a:gd name="T13" fmla="*/ 0 h 123"/>
                <a:gd name="T14" fmla="*/ 201 w 201"/>
                <a:gd name="T15" fmla="*/ 16 h 123"/>
                <a:gd name="T16" fmla="*/ 201 w 201"/>
                <a:gd name="T17" fmla="*/ 10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23">
                  <a:moveTo>
                    <a:pt x="201" y="107"/>
                  </a:moveTo>
                  <a:cubicBezTo>
                    <a:pt x="201" y="116"/>
                    <a:pt x="194" y="123"/>
                    <a:pt x="18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7" y="123"/>
                    <a:pt x="0" y="116"/>
                    <a:pt x="0" y="10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4" y="0"/>
                    <a:pt x="201" y="7"/>
                    <a:pt x="201" y="16"/>
                  </a:cubicBezTo>
                  <a:lnTo>
                    <a:pt x="201" y="1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7" name="Rectangle 6">
              <a:extLst>
                <a:ext uri="{FF2B5EF4-FFF2-40B4-BE49-F238E27FC236}">
                  <a16:creationId xmlns:a16="http://schemas.microsoft.com/office/drawing/2014/main" id="{8F9EADE1-5978-4584-B83F-930AF8B0F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109"/>
              <a:ext cx="203" cy="2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8" name="Freeform 7">
              <a:extLst>
                <a:ext uri="{FF2B5EF4-FFF2-40B4-BE49-F238E27FC236}">
                  <a16:creationId xmlns:a16="http://schemas.microsoft.com/office/drawing/2014/main" id="{BEEF0315-BD98-4183-A89A-BDE9D7480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00"/>
              <a:ext cx="372" cy="17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29" name="Freeform 8">
              <a:extLst>
                <a:ext uri="{FF2B5EF4-FFF2-40B4-BE49-F238E27FC236}">
                  <a16:creationId xmlns:a16="http://schemas.microsoft.com/office/drawing/2014/main" id="{95584C88-4F94-428F-B202-3CB5FFBF6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6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0" name="Freeform 9">
              <a:extLst>
                <a:ext uri="{FF2B5EF4-FFF2-40B4-BE49-F238E27FC236}">
                  <a16:creationId xmlns:a16="http://schemas.microsoft.com/office/drawing/2014/main" id="{5E805679-2F92-411B-9F37-609622A12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280"/>
              <a:ext cx="372" cy="21"/>
            </a:xfrm>
            <a:custGeom>
              <a:avLst/>
              <a:gdLst>
                <a:gd name="T0" fmla="*/ 89 w 92"/>
                <a:gd name="T1" fmla="*/ 5 h 5"/>
                <a:gd name="T2" fmla="*/ 2 w 92"/>
                <a:gd name="T3" fmla="*/ 5 h 5"/>
                <a:gd name="T4" fmla="*/ 0 w 92"/>
                <a:gd name="T5" fmla="*/ 3 h 5"/>
                <a:gd name="T6" fmla="*/ 2 w 92"/>
                <a:gd name="T7" fmla="*/ 0 h 5"/>
                <a:gd name="T8" fmla="*/ 89 w 92"/>
                <a:gd name="T9" fmla="*/ 0 h 5"/>
                <a:gd name="T10" fmla="*/ 92 w 92"/>
                <a:gd name="T11" fmla="*/ 3 h 5"/>
                <a:gd name="T12" fmla="*/ 89 w 9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">
                  <a:moveTo>
                    <a:pt x="8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4"/>
                    <a:pt x="91" y="5"/>
                    <a:pt x="8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1" name="Freeform 10">
              <a:extLst>
                <a:ext uri="{FF2B5EF4-FFF2-40B4-BE49-F238E27FC236}">
                  <a16:creationId xmlns:a16="http://schemas.microsoft.com/office/drawing/2014/main" id="{145A4CE7-CD29-410E-9B2C-DF8121E3B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34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2" name="Freeform 11">
              <a:extLst>
                <a:ext uri="{FF2B5EF4-FFF2-40B4-BE49-F238E27FC236}">
                  <a16:creationId xmlns:a16="http://schemas.microsoft.com/office/drawing/2014/main" id="{F33658E4-B40C-4C45-9229-48766546A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11"/>
              <a:ext cx="676" cy="16"/>
            </a:xfrm>
            <a:custGeom>
              <a:avLst/>
              <a:gdLst>
                <a:gd name="T0" fmla="*/ 164 w 167"/>
                <a:gd name="T1" fmla="*/ 4 h 4"/>
                <a:gd name="T2" fmla="*/ 2 w 167"/>
                <a:gd name="T3" fmla="*/ 4 h 4"/>
                <a:gd name="T4" fmla="*/ 0 w 167"/>
                <a:gd name="T5" fmla="*/ 2 h 4"/>
                <a:gd name="T6" fmla="*/ 2 w 167"/>
                <a:gd name="T7" fmla="*/ 0 h 4"/>
                <a:gd name="T8" fmla="*/ 164 w 167"/>
                <a:gd name="T9" fmla="*/ 0 h 4"/>
                <a:gd name="T10" fmla="*/ 167 w 167"/>
                <a:gd name="T11" fmla="*/ 2 h 4"/>
                <a:gd name="T12" fmla="*/ 164 w 16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">
                  <a:moveTo>
                    <a:pt x="16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3"/>
                    <a:pt x="166" y="4"/>
                    <a:pt x="16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3" name="Freeform 12">
              <a:extLst>
                <a:ext uri="{FF2B5EF4-FFF2-40B4-BE49-F238E27FC236}">
                  <a16:creationId xmlns:a16="http://schemas.microsoft.com/office/drawing/2014/main" id="{05A1C1F0-612D-450E-BD9A-B5C8A6D9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72"/>
              <a:ext cx="676" cy="21"/>
            </a:xfrm>
            <a:custGeom>
              <a:avLst/>
              <a:gdLst>
                <a:gd name="T0" fmla="*/ 164 w 167"/>
                <a:gd name="T1" fmla="*/ 5 h 5"/>
                <a:gd name="T2" fmla="*/ 2 w 167"/>
                <a:gd name="T3" fmla="*/ 5 h 5"/>
                <a:gd name="T4" fmla="*/ 0 w 167"/>
                <a:gd name="T5" fmla="*/ 2 h 5"/>
                <a:gd name="T6" fmla="*/ 2 w 167"/>
                <a:gd name="T7" fmla="*/ 0 h 5"/>
                <a:gd name="T8" fmla="*/ 164 w 167"/>
                <a:gd name="T9" fmla="*/ 0 h 5"/>
                <a:gd name="T10" fmla="*/ 167 w 167"/>
                <a:gd name="T11" fmla="*/ 2 h 5"/>
                <a:gd name="T12" fmla="*/ 164 w 16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">
                  <a:moveTo>
                    <a:pt x="164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4"/>
                    <a:pt x="166" y="5"/>
                    <a:pt x="16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4" name="Oval 13">
              <a:extLst>
                <a:ext uri="{FF2B5EF4-FFF2-40B4-BE49-F238E27FC236}">
                  <a16:creationId xmlns:a16="http://schemas.microsoft.com/office/drawing/2014/main" id="{5717EF72-EEAD-4E83-9AC8-22684E6A4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2158"/>
              <a:ext cx="73" cy="7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5" name="Freeform 14">
              <a:extLst>
                <a:ext uri="{FF2B5EF4-FFF2-40B4-BE49-F238E27FC236}">
                  <a16:creationId xmlns:a16="http://schemas.microsoft.com/office/drawing/2014/main" id="{D2FEEEAC-16BF-4E59-8ACD-9BAA173C9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2248"/>
              <a:ext cx="113" cy="106"/>
            </a:xfrm>
            <a:custGeom>
              <a:avLst/>
              <a:gdLst>
                <a:gd name="T0" fmla="*/ 28 w 28"/>
                <a:gd name="T1" fmla="*/ 26 h 26"/>
                <a:gd name="T2" fmla="*/ 28 w 28"/>
                <a:gd name="T3" fmla="*/ 9 h 26"/>
                <a:gd name="T4" fmla="*/ 19 w 28"/>
                <a:gd name="T5" fmla="*/ 0 h 26"/>
                <a:gd name="T6" fmla="*/ 9 w 28"/>
                <a:gd name="T7" fmla="*/ 0 h 26"/>
                <a:gd name="T8" fmla="*/ 0 w 28"/>
                <a:gd name="T9" fmla="*/ 9 h 26"/>
                <a:gd name="T10" fmla="*/ 0 w 28"/>
                <a:gd name="T11" fmla="*/ 26 h 26"/>
                <a:gd name="T12" fmla="*/ 28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28" y="26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4"/>
                    <a:pt x="24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36" name="Group 4">
            <a:extLst>
              <a:ext uri="{FF2B5EF4-FFF2-40B4-BE49-F238E27FC236}">
                <a16:creationId xmlns:a16="http://schemas.microsoft.com/office/drawing/2014/main" id="{65F965AB-75F5-454F-9ACF-9161409878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715381" y="6778137"/>
            <a:ext cx="324130" cy="200291"/>
            <a:chOff x="912" y="2039"/>
            <a:chExt cx="814" cy="503"/>
          </a:xfrm>
        </p:grpSpPr>
        <p:sp>
          <p:nvSpPr>
            <p:cNvPr id="137" name="AutoShape 3">
              <a:extLst>
                <a:ext uri="{FF2B5EF4-FFF2-40B4-BE49-F238E27FC236}">
                  <a16:creationId xmlns:a16="http://schemas.microsoft.com/office/drawing/2014/main" id="{CCA39295-EF5C-4363-A7C1-9328CDDC2D9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2039"/>
              <a:ext cx="814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9C0201F4-7374-44A2-9853-5647425E6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" y="2043"/>
              <a:ext cx="814" cy="503"/>
            </a:xfrm>
            <a:custGeom>
              <a:avLst/>
              <a:gdLst>
                <a:gd name="T0" fmla="*/ 201 w 201"/>
                <a:gd name="T1" fmla="*/ 107 h 123"/>
                <a:gd name="T2" fmla="*/ 185 w 201"/>
                <a:gd name="T3" fmla="*/ 123 h 123"/>
                <a:gd name="T4" fmla="*/ 16 w 201"/>
                <a:gd name="T5" fmla="*/ 123 h 123"/>
                <a:gd name="T6" fmla="*/ 0 w 201"/>
                <a:gd name="T7" fmla="*/ 107 h 123"/>
                <a:gd name="T8" fmla="*/ 0 w 201"/>
                <a:gd name="T9" fmla="*/ 16 h 123"/>
                <a:gd name="T10" fmla="*/ 16 w 201"/>
                <a:gd name="T11" fmla="*/ 0 h 123"/>
                <a:gd name="T12" fmla="*/ 185 w 201"/>
                <a:gd name="T13" fmla="*/ 0 h 123"/>
                <a:gd name="T14" fmla="*/ 201 w 201"/>
                <a:gd name="T15" fmla="*/ 16 h 123"/>
                <a:gd name="T16" fmla="*/ 201 w 201"/>
                <a:gd name="T17" fmla="*/ 10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23">
                  <a:moveTo>
                    <a:pt x="201" y="107"/>
                  </a:moveTo>
                  <a:cubicBezTo>
                    <a:pt x="201" y="116"/>
                    <a:pt x="194" y="123"/>
                    <a:pt x="18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7" y="123"/>
                    <a:pt x="0" y="116"/>
                    <a:pt x="0" y="10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4" y="0"/>
                    <a:pt x="201" y="7"/>
                    <a:pt x="201" y="16"/>
                  </a:cubicBezTo>
                  <a:lnTo>
                    <a:pt x="201" y="10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39" name="Rectangle 6">
              <a:extLst>
                <a:ext uri="{FF2B5EF4-FFF2-40B4-BE49-F238E27FC236}">
                  <a16:creationId xmlns:a16="http://schemas.microsoft.com/office/drawing/2014/main" id="{66F97562-DE39-446D-BAA6-4708F4922C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" y="2109"/>
              <a:ext cx="203" cy="2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0" name="Freeform 7">
              <a:extLst>
                <a:ext uri="{FF2B5EF4-FFF2-40B4-BE49-F238E27FC236}">
                  <a16:creationId xmlns:a16="http://schemas.microsoft.com/office/drawing/2014/main" id="{8BA70EEF-A29E-46F4-88C0-65CB80F75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00"/>
              <a:ext cx="372" cy="17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1" name="Freeform 8">
              <a:extLst>
                <a:ext uri="{FF2B5EF4-FFF2-40B4-BE49-F238E27FC236}">
                  <a16:creationId xmlns:a16="http://schemas.microsoft.com/office/drawing/2014/main" id="{EC7F2A28-548E-4894-9CAD-137D1320E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16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2" name="Freeform 9">
              <a:extLst>
                <a:ext uri="{FF2B5EF4-FFF2-40B4-BE49-F238E27FC236}">
                  <a16:creationId xmlns:a16="http://schemas.microsoft.com/office/drawing/2014/main" id="{1B2EE3FA-53E6-4A76-BB7E-34CFB2ABC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280"/>
              <a:ext cx="372" cy="21"/>
            </a:xfrm>
            <a:custGeom>
              <a:avLst/>
              <a:gdLst>
                <a:gd name="T0" fmla="*/ 89 w 92"/>
                <a:gd name="T1" fmla="*/ 5 h 5"/>
                <a:gd name="T2" fmla="*/ 2 w 92"/>
                <a:gd name="T3" fmla="*/ 5 h 5"/>
                <a:gd name="T4" fmla="*/ 0 w 92"/>
                <a:gd name="T5" fmla="*/ 3 h 5"/>
                <a:gd name="T6" fmla="*/ 2 w 92"/>
                <a:gd name="T7" fmla="*/ 0 h 5"/>
                <a:gd name="T8" fmla="*/ 89 w 92"/>
                <a:gd name="T9" fmla="*/ 0 h 5"/>
                <a:gd name="T10" fmla="*/ 92 w 92"/>
                <a:gd name="T11" fmla="*/ 3 h 5"/>
                <a:gd name="T12" fmla="*/ 89 w 9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">
                  <a:moveTo>
                    <a:pt x="8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4"/>
                    <a:pt x="91" y="5"/>
                    <a:pt x="8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3" name="Freeform 10">
              <a:extLst>
                <a:ext uri="{FF2B5EF4-FFF2-40B4-BE49-F238E27FC236}">
                  <a16:creationId xmlns:a16="http://schemas.microsoft.com/office/drawing/2014/main" id="{AE96C8C5-8D7D-46C8-97FE-A103917D9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" y="2346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9C5BCDBB-511F-43E3-AA5D-3CB52CC34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11"/>
              <a:ext cx="676" cy="16"/>
            </a:xfrm>
            <a:custGeom>
              <a:avLst/>
              <a:gdLst>
                <a:gd name="T0" fmla="*/ 164 w 167"/>
                <a:gd name="T1" fmla="*/ 4 h 4"/>
                <a:gd name="T2" fmla="*/ 2 w 167"/>
                <a:gd name="T3" fmla="*/ 4 h 4"/>
                <a:gd name="T4" fmla="*/ 0 w 167"/>
                <a:gd name="T5" fmla="*/ 2 h 4"/>
                <a:gd name="T6" fmla="*/ 2 w 167"/>
                <a:gd name="T7" fmla="*/ 0 h 4"/>
                <a:gd name="T8" fmla="*/ 164 w 167"/>
                <a:gd name="T9" fmla="*/ 0 h 4"/>
                <a:gd name="T10" fmla="*/ 167 w 167"/>
                <a:gd name="T11" fmla="*/ 2 h 4"/>
                <a:gd name="T12" fmla="*/ 164 w 16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">
                  <a:moveTo>
                    <a:pt x="16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3"/>
                    <a:pt x="166" y="4"/>
                    <a:pt x="16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E3B67D1E-4DB8-4D2F-A9BE-BC336C73A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" y="2472"/>
              <a:ext cx="676" cy="21"/>
            </a:xfrm>
            <a:custGeom>
              <a:avLst/>
              <a:gdLst>
                <a:gd name="T0" fmla="*/ 164 w 167"/>
                <a:gd name="T1" fmla="*/ 5 h 5"/>
                <a:gd name="T2" fmla="*/ 2 w 167"/>
                <a:gd name="T3" fmla="*/ 5 h 5"/>
                <a:gd name="T4" fmla="*/ 0 w 167"/>
                <a:gd name="T5" fmla="*/ 2 h 5"/>
                <a:gd name="T6" fmla="*/ 2 w 167"/>
                <a:gd name="T7" fmla="*/ 0 h 5"/>
                <a:gd name="T8" fmla="*/ 164 w 167"/>
                <a:gd name="T9" fmla="*/ 0 h 5"/>
                <a:gd name="T10" fmla="*/ 167 w 167"/>
                <a:gd name="T11" fmla="*/ 2 h 5"/>
                <a:gd name="T12" fmla="*/ 164 w 16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">
                  <a:moveTo>
                    <a:pt x="164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4"/>
                    <a:pt x="166" y="5"/>
                    <a:pt x="16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6" name="Oval 13">
              <a:extLst>
                <a:ext uri="{FF2B5EF4-FFF2-40B4-BE49-F238E27FC236}">
                  <a16:creationId xmlns:a16="http://schemas.microsoft.com/office/drawing/2014/main" id="{8BEAEF35-D352-4E6C-B300-71A47D45B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" y="2158"/>
              <a:ext cx="73" cy="7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16357B9A-B942-4A16-8F83-3863DB93F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2" y="2248"/>
              <a:ext cx="113" cy="106"/>
            </a:xfrm>
            <a:custGeom>
              <a:avLst/>
              <a:gdLst>
                <a:gd name="T0" fmla="*/ 28 w 28"/>
                <a:gd name="T1" fmla="*/ 26 h 26"/>
                <a:gd name="T2" fmla="*/ 28 w 28"/>
                <a:gd name="T3" fmla="*/ 9 h 26"/>
                <a:gd name="T4" fmla="*/ 19 w 28"/>
                <a:gd name="T5" fmla="*/ 0 h 26"/>
                <a:gd name="T6" fmla="*/ 9 w 28"/>
                <a:gd name="T7" fmla="*/ 0 h 26"/>
                <a:gd name="T8" fmla="*/ 0 w 28"/>
                <a:gd name="T9" fmla="*/ 9 h 26"/>
                <a:gd name="T10" fmla="*/ 0 w 28"/>
                <a:gd name="T11" fmla="*/ 26 h 26"/>
                <a:gd name="T12" fmla="*/ 28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28" y="26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4"/>
                    <a:pt x="24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3B25AB9B-CBA9-4BA2-AF76-14AFC010901A}"/>
              </a:ext>
            </a:extLst>
          </p:cNvPr>
          <p:cNvSpPr txBox="1"/>
          <p:nvPr/>
        </p:nvSpPr>
        <p:spPr>
          <a:xfrm>
            <a:off x="11567035" y="5356514"/>
            <a:ext cx="2044910" cy="2048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22885">
              <a:defRPr/>
            </a:pPr>
            <a:r>
              <a:rPr lang="en-US" sz="1589" b="1" dirty="0">
                <a:solidFill>
                  <a:srgbClr val="505050"/>
                </a:solidFill>
                <a:latin typeface="Segoe UI"/>
              </a:rPr>
              <a:t>Attackers Can</a:t>
            </a:r>
          </a:p>
          <a:p>
            <a:pPr marL="252094" indent="-252094" defTabSz="822885">
              <a:buFont typeface="Arial" panose="020B0604020202020204" pitchFamily="34" charset="0"/>
              <a:buChar char="•"/>
              <a:defRPr/>
            </a:pPr>
            <a:r>
              <a:rPr lang="en-US" sz="1589" dirty="0">
                <a:solidFill>
                  <a:srgbClr val="505050"/>
                </a:solidFill>
                <a:latin typeface="Segoe UI"/>
              </a:rPr>
              <a:t>Steal any data</a:t>
            </a:r>
          </a:p>
          <a:p>
            <a:pPr marL="252094" indent="-252094" defTabSz="822885">
              <a:buFont typeface="Arial" panose="020B0604020202020204" pitchFamily="34" charset="0"/>
              <a:buChar char="•"/>
              <a:defRPr/>
            </a:pPr>
            <a:r>
              <a:rPr lang="en-US" sz="1589" dirty="0">
                <a:solidFill>
                  <a:srgbClr val="505050"/>
                </a:solidFill>
                <a:latin typeface="Segoe UI"/>
              </a:rPr>
              <a:t>Modify documents</a:t>
            </a:r>
          </a:p>
          <a:p>
            <a:pPr marL="252094" indent="-252094" defTabSz="822885">
              <a:buFont typeface="Arial" panose="020B0604020202020204" pitchFamily="34" charset="0"/>
              <a:buChar char="•"/>
              <a:defRPr/>
            </a:pPr>
            <a:r>
              <a:rPr lang="en-US" sz="1589" dirty="0">
                <a:solidFill>
                  <a:srgbClr val="505050"/>
                </a:solidFill>
                <a:latin typeface="Segoe UI"/>
              </a:rPr>
              <a:t>Impersonate users</a:t>
            </a:r>
          </a:p>
          <a:p>
            <a:pPr marL="252094" indent="-252094" defTabSz="822885">
              <a:buFont typeface="Arial" panose="020B0604020202020204" pitchFamily="34" charset="0"/>
              <a:buChar char="•"/>
              <a:defRPr/>
            </a:pPr>
            <a:r>
              <a:rPr lang="en-US" sz="1589" dirty="0">
                <a:solidFill>
                  <a:srgbClr val="505050"/>
                </a:solidFill>
                <a:latin typeface="Segoe UI"/>
              </a:rPr>
              <a:t>Disrupt business</a:t>
            </a:r>
            <a:br>
              <a:rPr lang="en-US" sz="1589" dirty="0">
                <a:solidFill>
                  <a:srgbClr val="505050"/>
                </a:solidFill>
                <a:latin typeface="Segoe UI"/>
              </a:rPr>
            </a:br>
            <a:r>
              <a:rPr lang="en-US" sz="1589" dirty="0">
                <a:solidFill>
                  <a:srgbClr val="505050"/>
                </a:solidFill>
                <a:latin typeface="Segoe UI"/>
              </a:rPr>
              <a:t>operations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2B826DB4-EDF5-4F47-905C-4871CEC1748E}"/>
              </a:ext>
            </a:extLst>
          </p:cNvPr>
          <p:cNvCxnSpPr/>
          <p:nvPr/>
        </p:nvCxnSpPr>
        <p:spPr>
          <a:xfrm flipH="1">
            <a:off x="11312053" y="4606225"/>
            <a:ext cx="254310" cy="691579"/>
          </a:xfrm>
          <a:prstGeom prst="straightConnector1">
            <a:avLst/>
          </a:prstGeom>
          <a:ln w="57150">
            <a:solidFill>
              <a:srgbClr val="E8112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4">
            <a:extLst>
              <a:ext uri="{FF2B5EF4-FFF2-40B4-BE49-F238E27FC236}">
                <a16:creationId xmlns:a16="http://schemas.microsoft.com/office/drawing/2014/main" id="{02B6DB6E-263A-4234-8DBE-3678CE7E843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06632" y="5323815"/>
            <a:ext cx="378160" cy="1218648"/>
            <a:chOff x="5699" y="3125"/>
            <a:chExt cx="328" cy="1057"/>
          </a:xfrm>
        </p:grpSpPr>
        <p:sp>
          <p:nvSpPr>
            <p:cNvPr id="151" name="AutoShape 3">
              <a:extLst>
                <a:ext uri="{FF2B5EF4-FFF2-40B4-BE49-F238E27FC236}">
                  <a16:creationId xmlns:a16="http://schemas.microsoft.com/office/drawing/2014/main" id="{BCE474CA-9482-401C-9BA2-34E3FB33A6B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699" y="3125"/>
              <a:ext cx="328" cy="1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52" name="Freeform 5">
              <a:extLst>
                <a:ext uri="{FF2B5EF4-FFF2-40B4-BE49-F238E27FC236}">
                  <a16:creationId xmlns:a16="http://schemas.microsoft.com/office/drawing/2014/main" id="{3E43E414-4472-4561-BA3E-9829784CF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" y="3519"/>
              <a:ext cx="50" cy="295"/>
            </a:xfrm>
            <a:custGeom>
              <a:avLst/>
              <a:gdLst>
                <a:gd name="T0" fmla="*/ 50 w 50"/>
                <a:gd name="T1" fmla="*/ 0 h 295"/>
                <a:gd name="T2" fmla="*/ 0 w 50"/>
                <a:gd name="T3" fmla="*/ 0 h 295"/>
                <a:gd name="T4" fmla="*/ 0 w 50"/>
                <a:gd name="T5" fmla="*/ 295 h 295"/>
                <a:gd name="T6" fmla="*/ 50 w 50"/>
                <a:gd name="T7" fmla="*/ 295 h 295"/>
                <a:gd name="T8" fmla="*/ 50 w 50"/>
                <a:gd name="T9" fmla="*/ 0 h 295"/>
                <a:gd name="T10" fmla="*/ 50 w 50"/>
                <a:gd name="T11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295">
                  <a:moveTo>
                    <a:pt x="50" y="0"/>
                  </a:moveTo>
                  <a:lnTo>
                    <a:pt x="0" y="0"/>
                  </a:lnTo>
                  <a:lnTo>
                    <a:pt x="0" y="295"/>
                  </a:lnTo>
                  <a:lnTo>
                    <a:pt x="50" y="295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53" name="Freeform 6">
              <a:extLst>
                <a:ext uri="{FF2B5EF4-FFF2-40B4-BE49-F238E27FC236}">
                  <a16:creationId xmlns:a16="http://schemas.microsoft.com/office/drawing/2014/main" id="{A0AE6F3F-31AC-4F59-BAA4-F46953FF5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" y="3765"/>
              <a:ext cx="50" cy="97"/>
            </a:xfrm>
            <a:custGeom>
              <a:avLst/>
              <a:gdLst>
                <a:gd name="T0" fmla="*/ 29 w 29"/>
                <a:gd name="T1" fmla="*/ 0 h 57"/>
                <a:gd name="T2" fmla="*/ 29 w 29"/>
                <a:gd name="T3" fmla="*/ 57 h 57"/>
                <a:gd name="T4" fmla="*/ 0 w 29"/>
                <a:gd name="T5" fmla="*/ 29 h 57"/>
                <a:gd name="T6" fmla="*/ 29 w 29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7">
                  <a:moveTo>
                    <a:pt x="29" y="0"/>
                  </a:moveTo>
                  <a:cubicBezTo>
                    <a:pt x="29" y="57"/>
                    <a:pt x="29" y="57"/>
                    <a:pt x="29" y="57"/>
                  </a:cubicBezTo>
                  <a:cubicBezTo>
                    <a:pt x="13" y="57"/>
                    <a:pt x="0" y="45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54" name="Freeform 7">
              <a:extLst>
                <a:ext uri="{FF2B5EF4-FFF2-40B4-BE49-F238E27FC236}">
                  <a16:creationId xmlns:a16="http://schemas.microsoft.com/office/drawing/2014/main" id="{3E12A583-98FA-44A2-9829-68EA3A187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" y="3748"/>
              <a:ext cx="50" cy="32"/>
            </a:xfrm>
            <a:custGeom>
              <a:avLst/>
              <a:gdLst>
                <a:gd name="T0" fmla="*/ 50 w 50"/>
                <a:gd name="T1" fmla="*/ 0 h 32"/>
                <a:gd name="T2" fmla="*/ 0 w 50"/>
                <a:gd name="T3" fmla="*/ 0 h 32"/>
                <a:gd name="T4" fmla="*/ 0 w 50"/>
                <a:gd name="T5" fmla="*/ 32 h 32"/>
                <a:gd name="T6" fmla="*/ 50 w 50"/>
                <a:gd name="T7" fmla="*/ 32 h 32"/>
                <a:gd name="T8" fmla="*/ 50 w 50"/>
                <a:gd name="T9" fmla="*/ 0 h 32"/>
                <a:gd name="T10" fmla="*/ 50 w 50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2">
                  <a:moveTo>
                    <a:pt x="50" y="0"/>
                  </a:moveTo>
                  <a:lnTo>
                    <a:pt x="0" y="0"/>
                  </a:lnTo>
                  <a:lnTo>
                    <a:pt x="0" y="32"/>
                  </a:lnTo>
                  <a:lnTo>
                    <a:pt x="50" y="32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55" name="Freeform 8">
              <a:extLst>
                <a:ext uri="{FF2B5EF4-FFF2-40B4-BE49-F238E27FC236}">
                  <a16:creationId xmlns:a16="http://schemas.microsoft.com/office/drawing/2014/main" id="{FD1BB99C-6B16-4FCA-9620-448645DBD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" y="3265"/>
              <a:ext cx="166" cy="33"/>
            </a:xfrm>
            <a:custGeom>
              <a:avLst/>
              <a:gdLst>
                <a:gd name="T0" fmla="*/ 96 w 96"/>
                <a:gd name="T1" fmla="*/ 14 h 19"/>
                <a:gd name="T2" fmla="*/ 92 w 96"/>
                <a:gd name="T3" fmla="*/ 19 h 19"/>
                <a:gd name="T4" fmla="*/ 5 w 96"/>
                <a:gd name="T5" fmla="*/ 19 h 19"/>
                <a:gd name="T6" fmla="*/ 0 w 96"/>
                <a:gd name="T7" fmla="*/ 14 h 19"/>
                <a:gd name="T8" fmla="*/ 0 w 96"/>
                <a:gd name="T9" fmla="*/ 4 h 19"/>
                <a:gd name="T10" fmla="*/ 5 w 96"/>
                <a:gd name="T11" fmla="*/ 0 h 19"/>
                <a:gd name="T12" fmla="*/ 92 w 96"/>
                <a:gd name="T13" fmla="*/ 0 h 19"/>
                <a:gd name="T14" fmla="*/ 96 w 96"/>
                <a:gd name="T15" fmla="*/ 4 h 19"/>
                <a:gd name="T16" fmla="*/ 96 w 96"/>
                <a:gd name="T17" fmla="*/ 14 h 19"/>
                <a:gd name="T18" fmla="*/ 96 w 96"/>
                <a:gd name="T1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9">
                  <a:moveTo>
                    <a:pt x="96" y="14"/>
                  </a:moveTo>
                  <a:cubicBezTo>
                    <a:pt x="96" y="17"/>
                    <a:pt x="94" y="19"/>
                    <a:pt x="92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2" y="19"/>
                    <a:pt x="0" y="17"/>
                    <a:pt x="0" y="1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4" y="0"/>
                    <a:pt x="96" y="2"/>
                    <a:pt x="96" y="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72BF5F50-5238-417A-898F-3B2DF8079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" y="3724"/>
              <a:ext cx="184" cy="65"/>
            </a:xfrm>
            <a:custGeom>
              <a:avLst/>
              <a:gdLst>
                <a:gd name="T0" fmla="*/ 0 w 184"/>
                <a:gd name="T1" fmla="*/ 0 h 65"/>
                <a:gd name="T2" fmla="*/ 184 w 184"/>
                <a:gd name="T3" fmla="*/ 0 h 65"/>
                <a:gd name="T4" fmla="*/ 184 w 184"/>
                <a:gd name="T5" fmla="*/ 65 h 65"/>
                <a:gd name="T6" fmla="*/ 0 w 184"/>
                <a:gd name="T7" fmla="*/ 65 h 65"/>
                <a:gd name="T8" fmla="*/ 0 w 184"/>
                <a:gd name="T9" fmla="*/ 0 h 65"/>
                <a:gd name="T10" fmla="*/ 0 w 184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4" h="65">
                  <a:moveTo>
                    <a:pt x="0" y="0"/>
                  </a:moveTo>
                  <a:lnTo>
                    <a:pt x="184" y="0"/>
                  </a:lnTo>
                  <a:lnTo>
                    <a:pt x="184" y="65"/>
                  </a:lnTo>
                  <a:lnTo>
                    <a:pt x="0" y="6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6F084EBF-E7E4-4D15-AAB5-2B10413C8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" y="3724"/>
              <a:ext cx="50" cy="400"/>
            </a:xfrm>
            <a:custGeom>
              <a:avLst/>
              <a:gdLst>
                <a:gd name="T0" fmla="*/ 0 w 50"/>
                <a:gd name="T1" fmla="*/ 0 h 400"/>
                <a:gd name="T2" fmla="*/ 50 w 50"/>
                <a:gd name="T3" fmla="*/ 0 h 400"/>
                <a:gd name="T4" fmla="*/ 50 w 50"/>
                <a:gd name="T5" fmla="*/ 400 h 400"/>
                <a:gd name="T6" fmla="*/ 0 w 50"/>
                <a:gd name="T7" fmla="*/ 400 h 400"/>
                <a:gd name="T8" fmla="*/ 0 w 50"/>
                <a:gd name="T9" fmla="*/ 0 h 400"/>
                <a:gd name="T10" fmla="*/ 0 w 50"/>
                <a:gd name="T1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400">
                  <a:moveTo>
                    <a:pt x="0" y="0"/>
                  </a:moveTo>
                  <a:lnTo>
                    <a:pt x="50" y="0"/>
                  </a:lnTo>
                  <a:lnTo>
                    <a:pt x="50" y="400"/>
                  </a:lnTo>
                  <a:lnTo>
                    <a:pt x="0" y="40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58" name="Freeform 11">
              <a:extLst>
                <a:ext uri="{FF2B5EF4-FFF2-40B4-BE49-F238E27FC236}">
                  <a16:creationId xmlns:a16="http://schemas.microsoft.com/office/drawing/2014/main" id="{B44AB5A6-B7A4-401B-943F-AB18DB6B4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" y="4124"/>
              <a:ext cx="116" cy="58"/>
            </a:xfrm>
            <a:custGeom>
              <a:avLst/>
              <a:gdLst>
                <a:gd name="T0" fmla="*/ 38 w 67"/>
                <a:gd name="T1" fmla="*/ 0 h 34"/>
                <a:gd name="T2" fmla="*/ 0 w 67"/>
                <a:gd name="T3" fmla="*/ 34 h 34"/>
                <a:gd name="T4" fmla="*/ 38 w 67"/>
                <a:gd name="T5" fmla="*/ 34 h 34"/>
                <a:gd name="T6" fmla="*/ 67 w 67"/>
                <a:gd name="T7" fmla="*/ 34 h 34"/>
                <a:gd name="T8" fmla="*/ 67 w 67"/>
                <a:gd name="T9" fmla="*/ 0 h 34"/>
                <a:gd name="T10" fmla="*/ 38 w 67"/>
                <a:gd name="T11" fmla="*/ 0 h 34"/>
                <a:gd name="T12" fmla="*/ 38 w 67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34">
                  <a:moveTo>
                    <a:pt x="38" y="0"/>
                  </a:moveTo>
                  <a:cubicBezTo>
                    <a:pt x="19" y="0"/>
                    <a:pt x="2" y="15"/>
                    <a:pt x="0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59" name="Freeform 12">
              <a:extLst>
                <a:ext uri="{FF2B5EF4-FFF2-40B4-BE49-F238E27FC236}">
                  <a16:creationId xmlns:a16="http://schemas.microsoft.com/office/drawing/2014/main" id="{7982A506-2183-4732-8748-35623E4F0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" y="3724"/>
              <a:ext cx="42" cy="400"/>
            </a:xfrm>
            <a:custGeom>
              <a:avLst/>
              <a:gdLst>
                <a:gd name="T0" fmla="*/ 0 w 42"/>
                <a:gd name="T1" fmla="*/ 0 h 400"/>
                <a:gd name="T2" fmla="*/ 42 w 42"/>
                <a:gd name="T3" fmla="*/ 0 h 400"/>
                <a:gd name="T4" fmla="*/ 42 w 42"/>
                <a:gd name="T5" fmla="*/ 400 h 400"/>
                <a:gd name="T6" fmla="*/ 0 w 42"/>
                <a:gd name="T7" fmla="*/ 400 h 400"/>
                <a:gd name="T8" fmla="*/ 0 w 42"/>
                <a:gd name="T9" fmla="*/ 0 h 400"/>
                <a:gd name="T10" fmla="*/ 0 w 42"/>
                <a:gd name="T1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00">
                  <a:moveTo>
                    <a:pt x="0" y="0"/>
                  </a:moveTo>
                  <a:lnTo>
                    <a:pt x="42" y="0"/>
                  </a:lnTo>
                  <a:lnTo>
                    <a:pt x="42" y="400"/>
                  </a:lnTo>
                  <a:lnTo>
                    <a:pt x="0" y="40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0" name="Freeform 13">
              <a:extLst>
                <a:ext uri="{FF2B5EF4-FFF2-40B4-BE49-F238E27FC236}">
                  <a16:creationId xmlns:a16="http://schemas.microsoft.com/office/drawing/2014/main" id="{93F089E7-22E3-4A07-AB54-5790853319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1" y="4124"/>
              <a:ext cx="108" cy="58"/>
            </a:xfrm>
            <a:custGeom>
              <a:avLst/>
              <a:gdLst>
                <a:gd name="T0" fmla="*/ 35 w 62"/>
                <a:gd name="T1" fmla="*/ 0 h 34"/>
                <a:gd name="T2" fmla="*/ 0 w 62"/>
                <a:gd name="T3" fmla="*/ 34 h 34"/>
                <a:gd name="T4" fmla="*/ 35 w 62"/>
                <a:gd name="T5" fmla="*/ 34 h 34"/>
                <a:gd name="T6" fmla="*/ 62 w 62"/>
                <a:gd name="T7" fmla="*/ 34 h 34"/>
                <a:gd name="T8" fmla="*/ 62 w 62"/>
                <a:gd name="T9" fmla="*/ 0 h 34"/>
                <a:gd name="T10" fmla="*/ 35 w 62"/>
                <a:gd name="T11" fmla="*/ 0 h 34"/>
                <a:gd name="T12" fmla="*/ 35 w 62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34">
                  <a:moveTo>
                    <a:pt x="35" y="0"/>
                  </a:moveTo>
                  <a:cubicBezTo>
                    <a:pt x="17" y="0"/>
                    <a:pt x="1" y="15"/>
                    <a:pt x="0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1" name="Freeform 14">
              <a:extLst>
                <a:ext uri="{FF2B5EF4-FFF2-40B4-BE49-F238E27FC236}">
                  <a16:creationId xmlns:a16="http://schemas.microsoft.com/office/drawing/2014/main" id="{8AC7607A-3C0A-4204-BC90-41D0503D5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" y="3395"/>
              <a:ext cx="326" cy="329"/>
            </a:xfrm>
            <a:custGeom>
              <a:avLst/>
              <a:gdLst>
                <a:gd name="T0" fmla="*/ 148 w 188"/>
                <a:gd name="T1" fmla="*/ 0 h 192"/>
                <a:gd name="T2" fmla="*/ 40 w 188"/>
                <a:gd name="T3" fmla="*/ 0 h 192"/>
                <a:gd name="T4" fmla="*/ 0 w 188"/>
                <a:gd name="T5" fmla="*/ 40 h 192"/>
                <a:gd name="T6" fmla="*/ 0 w 188"/>
                <a:gd name="T7" fmla="*/ 72 h 192"/>
                <a:gd name="T8" fmla="*/ 40 w 188"/>
                <a:gd name="T9" fmla="*/ 72 h 192"/>
                <a:gd name="T10" fmla="*/ 40 w 188"/>
                <a:gd name="T11" fmla="*/ 192 h 192"/>
                <a:gd name="T12" fmla="*/ 148 w 188"/>
                <a:gd name="T13" fmla="*/ 192 h 192"/>
                <a:gd name="T14" fmla="*/ 148 w 188"/>
                <a:gd name="T15" fmla="*/ 72 h 192"/>
                <a:gd name="T16" fmla="*/ 188 w 188"/>
                <a:gd name="T17" fmla="*/ 72 h 192"/>
                <a:gd name="T18" fmla="*/ 188 w 188"/>
                <a:gd name="T19" fmla="*/ 40 h 192"/>
                <a:gd name="T20" fmla="*/ 148 w 188"/>
                <a:gd name="T21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192">
                  <a:moveTo>
                    <a:pt x="148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0" y="192"/>
                    <a:pt x="40" y="192"/>
                    <a:pt x="40" y="192"/>
                  </a:cubicBezTo>
                  <a:cubicBezTo>
                    <a:pt x="148" y="192"/>
                    <a:pt x="148" y="192"/>
                    <a:pt x="148" y="192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88" y="72"/>
                    <a:pt x="188" y="72"/>
                    <a:pt x="188" y="72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8" y="18"/>
                    <a:pt x="170" y="0"/>
                    <a:pt x="148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2" name="Freeform 15">
              <a:extLst>
                <a:ext uri="{FF2B5EF4-FFF2-40B4-BE49-F238E27FC236}">
                  <a16:creationId xmlns:a16="http://schemas.microsoft.com/office/drawing/2014/main" id="{81BFF5E1-EA69-49AB-86BF-008D622C3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" y="3519"/>
              <a:ext cx="51" cy="295"/>
            </a:xfrm>
            <a:custGeom>
              <a:avLst/>
              <a:gdLst>
                <a:gd name="T0" fmla="*/ 0 w 51"/>
                <a:gd name="T1" fmla="*/ 0 h 295"/>
                <a:gd name="T2" fmla="*/ 51 w 51"/>
                <a:gd name="T3" fmla="*/ 0 h 295"/>
                <a:gd name="T4" fmla="*/ 51 w 51"/>
                <a:gd name="T5" fmla="*/ 295 h 295"/>
                <a:gd name="T6" fmla="*/ 0 w 51"/>
                <a:gd name="T7" fmla="*/ 295 h 295"/>
                <a:gd name="T8" fmla="*/ 0 w 51"/>
                <a:gd name="T9" fmla="*/ 0 h 295"/>
                <a:gd name="T10" fmla="*/ 0 w 51"/>
                <a:gd name="T11" fmla="*/ 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295">
                  <a:moveTo>
                    <a:pt x="0" y="0"/>
                  </a:moveTo>
                  <a:lnTo>
                    <a:pt x="51" y="0"/>
                  </a:lnTo>
                  <a:lnTo>
                    <a:pt x="51" y="295"/>
                  </a:lnTo>
                  <a:lnTo>
                    <a:pt x="0" y="29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AF0DD68-16CF-45CA-9721-625C5D54F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" y="3765"/>
              <a:ext cx="51" cy="97"/>
            </a:xfrm>
            <a:custGeom>
              <a:avLst/>
              <a:gdLst>
                <a:gd name="T0" fmla="*/ 0 w 29"/>
                <a:gd name="T1" fmla="*/ 0 h 57"/>
                <a:gd name="T2" fmla="*/ 0 w 29"/>
                <a:gd name="T3" fmla="*/ 57 h 57"/>
                <a:gd name="T4" fmla="*/ 29 w 29"/>
                <a:gd name="T5" fmla="*/ 29 h 57"/>
                <a:gd name="T6" fmla="*/ 0 w 29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57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16" y="57"/>
                    <a:pt x="29" y="45"/>
                    <a:pt x="29" y="29"/>
                  </a:cubicBezTo>
                  <a:cubicBezTo>
                    <a:pt x="29" y="13"/>
                    <a:pt x="16" y="0"/>
                    <a:pt x="0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4" name="Freeform 17">
              <a:extLst>
                <a:ext uri="{FF2B5EF4-FFF2-40B4-BE49-F238E27FC236}">
                  <a16:creationId xmlns:a16="http://schemas.microsoft.com/office/drawing/2014/main" id="{FE0A7866-13E9-4FFF-888E-5615C860A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" y="3756"/>
              <a:ext cx="51" cy="24"/>
            </a:xfrm>
            <a:custGeom>
              <a:avLst/>
              <a:gdLst>
                <a:gd name="T0" fmla="*/ 0 w 51"/>
                <a:gd name="T1" fmla="*/ 0 h 24"/>
                <a:gd name="T2" fmla="*/ 51 w 51"/>
                <a:gd name="T3" fmla="*/ 0 h 24"/>
                <a:gd name="T4" fmla="*/ 51 w 51"/>
                <a:gd name="T5" fmla="*/ 24 h 24"/>
                <a:gd name="T6" fmla="*/ 0 w 51"/>
                <a:gd name="T7" fmla="*/ 24 h 24"/>
                <a:gd name="T8" fmla="*/ 0 w 51"/>
                <a:gd name="T9" fmla="*/ 0 h 24"/>
                <a:gd name="T10" fmla="*/ 0 w 51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24">
                  <a:moveTo>
                    <a:pt x="0" y="0"/>
                  </a:moveTo>
                  <a:lnTo>
                    <a:pt x="51" y="0"/>
                  </a:lnTo>
                  <a:lnTo>
                    <a:pt x="51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5" name="Freeform 18">
              <a:extLst>
                <a:ext uri="{FF2B5EF4-FFF2-40B4-BE49-F238E27FC236}">
                  <a16:creationId xmlns:a16="http://schemas.microsoft.com/office/drawing/2014/main" id="{8C3C5E68-391A-4939-8557-41C726297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" y="3322"/>
              <a:ext cx="59" cy="99"/>
            </a:xfrm>
            <a:custGeom>
              <a:avLst/>
              <a:gdLst>
                <a:gd name="T0" fmla="*/ 29 w 59"/>
                <a:gd name="T1" fmla="*/ 99 h 99"/>
                <a:gd name="T2" fmla="*/ 0 w 59"/>
                <a:gd name="T3" fmla="*/ 70 h 99"/>
                <a:gd name="T4" fmla="*/ 0 w 59"/>
                <a:gd name="T5" fmla="*/ 0 h 99"/>
                <a:gd name="T6" fmla="*/ 59 w 59"/>
                <a:gd name="T7" fmla="*/ 0 h 99"/>
                <a:gd name="T8" fmla="*/ 59 w 59"/>
                <a:gd name="T9" fmla="*/ 70 h 99"/>
                <a:gd name="T10" fmla="*/ 29 w 59"/>
                <a:gd name="T11" fmla="*/ 99 h 99"/>
                <a:gd name="T12" fmla="*/ 29 w 59"/>
                <a:gd name="T13" fmla="*/ 99 h 99"/>
                <a:gd name="T14" fmla="*/ 29 w 59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99">
                  <a:moveTo>
                    <a:pt x="29" y="99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59" y="0"/>
                  </a:lnTo>
                  <a:lnTo>
                    <a:pt x="59" y="70"/>
                  </a:lnTo>
                  <a:lnTo>
                    <a:pt x="29" y="99"/>
                  </a:lnTo>
                  <a:lnTo>
                    <a:pt x="29" y="99"/>
                  </a:lnTo>
                  <a:lnTo>
                    <a:pt x="29" y="99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6" name="Freeform 19">
              <a:extLst>
                <a:ext uri="{FF2B5EF4-FFF2-40B4-BE49-F238E27FC236}">
                  <a16:creationId xmlns:a16="http://schemas.microsoft.com/office/drawing/2014/main" id="{554A83F0-B7AD-4D33-8ED6-90A28FA5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" y="3322"/>
              <a:ext cx="59" cy="58"/>
            </a:xfrm>
            <a:custGeom>
              <a:avLst/>
              <a:gdLst>
                <a:gd name="T0" fmla="*/ 0 w 34"/>
                <a:gd name="T1" fmla="*/ 31 h 34"/>
                <a:gd name="T2" fmla="*/ 16 w 34"/>
                <a:gd name="T3" fmla="*/ 34 h 34"/>
                <a:gd name="T4" fmla="*/ 34 w 34"/>
                <a:gd name="T5" fmla="*/ 31 h 34"/>
                <a:gd name="T6" fmla="*/ 34 w 34"/>
                <a:gd name="T7" fmla="*/ 0 h 34"/>
                <a:gd name="T8" fmla="*/ 0 w 34"/>
                <a:gd name="T9" fmla="*/ 0 h 34"/>
                <a:gd name="T10" fmla="*/ 0 w 34"/>
                <a:gd name="T11" fmla="*/ 31 h 34"/>
                <a:gd name="T12" fmla="*/ 0 w 34"/>
                <a:gd name="T13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4">
                  <a:moveTo>
                    <a:pt x="0" y="31"/>
                  </a:moveTo>
                  <a:cubicBezTo>
                    <a:pt x="5" y="33"/>
                    <a:pt x="11" y="34"/>
                    <a:pt x="16" y="34"/>
                  </a:cubicBezTo>
                  <a:cubicBezTo>
                    <a:pt x="22" y="34"/>
                    <a:pt x="28" y="33"/>
                    <a:pt x="34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7" name="Freeform 20">
              <a:extLst>
                <a:ext uri="{FF2B5EF4-FFF2-40B4-BE49-F238E27FC236}">
                  <a16:creationId xmlns:a16="http://schemas.microsoft.com/office/drawing/2014/main" id="{F21AA76A-B4C3-49BA-9FF6-437D5A116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" y="3216"/>
              <a:ext cx="184" cy="17"/>
            </a:xfrm>
            <a:custGeom>
              <a:avLst/>
              <a:gdLst>
                <a:gd name="T0" fmla="*/ 106 w 106"/>
                <a:gd name="T1" fmla="*/ 5 h 10"/>
                <a:gd name="T2" fmla="*/ 101 w 106"/>
                <a:gd name="T3" fmla="*/ 10 h 10"/>
                <a:gd name="T4" fmla="*/ 6 w 106"/>
                <a:gd name="T5" fmla="*/ 10 h 10"/>
                <a:gd name="T6" fmla="*/ 0 w 106"/>
                <a:gd name="T7" fmla="*/ 5 h 10"/>
                <a:gd name="T8" fmla="*/ 0 w 106"/>
                <a:gd name="T9" fmla="*/ 5 h 10"/>
                <a:gd name="T10" fmla="*/ 6 w 106"/>
                <a:gd name="T11" fmla="*/ 0 h 10"/>
                <a:gd name="T12" fmla="*/ 101 w 106"/>
                <a:gd name="T13" fmla="*/ 0 h 10"/>
                <a:gd name="T14" fmla="*/ 106 w 106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">
                  <a:moveTo>
                    <a:pt x="106" y="5"/>
                  </a:moveTo>
                  <a:cubicBezTo>
                    <a:pt x="106" y="7"/>
                    <a:pt x="104" y="10"/>
                    <a:pt x="101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10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4" y="0"/>
                    <a:pt x="106" y="3"/>
                    <a:pt x="106" y="5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8" name="Freeform 21">
              <a:extLst>
                <a:ext uri="{FF2B5EF4-FFF2-40B4-BE49-F238E27FC236}">
                  <a16:creationId xmlns:a16="http://schemas.microsoft.com/office/drawing/2014/main" id="{5C75DA87-9CB8-4187-8F70-C3F050B85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" y="3125"/>
              <a:ext cx="142" cy="91"/>
            </a:xfrm>
            <a:custGeom>
              <a:avLst/>
              <a:gdLst>
                <a:gd name="T0" fmla="*/ 41 w 82"/>
                <a:gd name="T1" fmla="*/ 0 h 53"/>
                <a:gd name="T2" fmla="*/ 0 w 82"/>
                <a:gd name="T3" fmla="*/ 39 h 53"/>
                <a:gd name="T4" fmla="*/ 0 w 82"/>
                <a:gd name="T5" fmla="*/ 53 h 53"/>
                <a:gd name="T6" fmla="*/ 82 w 82"/>
                <a:gd name="T7" fmla="*/ 53 h 53"/>
                <a:gd name="T8" fmla="*/ 82 w 82"/>
                <a:gd name="T9" fmla="*/ 39 h 53"/>
                <a:gd name="T10" fmla="*/ 41 w 82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" h="53">
                  <a:moveTo>
                    <a:pt x="41" y="0"/>
                  </a:moveTo>
                  <a:cubicBezTo>
                    <a:pt x="18" y="0"/>
                    <a:pt x="0" y="18"/>
                    <a:pt x="0" y="39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18"/>
                    <a:pt x="64" y="0"/>
                    <a:pt x="41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69" name="Freeform 22">
              <a:extLst>
                <a:ext uri="{FF2B5EF4-FFF2-40B4-BE49-F238E27FC236}">
                  <a16:creationId xmlns:a16="http://schemas.microsoft.com/office/drawing/2014/main" id="{7F0D82C3-FB5F-4A03-8223-97BEAC3A4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" y="3192"/>
              <a:ext cx="142" cy="24"/>
            </a:xfrm>
            <a:custGeom>
              <a:avLst/>
              <a:gdLst>
                <a:gd name="T0" fmla="*/ 0 w 142"/>
                <a:gd name="T1" fmla="*/ 0 h 24"/>
                <a:gd name="T2" fmla="*/ 142 w 142"/>
                <a:gd name="T3" fmla="*/ 0 h 24"/>
                <a:gd name="T4" fmla="*/ 142 w 142"/>
                <a:gd name="T5" fmla="*/ 24 h 24"/>
                <a:gd name="T6" fmla="*/ 0 w 142"/>
                <a:gd name="T7" fmla="*/ 24 h 24"/>
                <a:gd name="T8" fmla="*/ 0 w 142"/>
                <a:gd name="T9" fmla="*/ 0 h 24"/>
                <a:gd name="T10" fmla="*/ 0 w 142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24">
                  <a:moveTo>
                    <a:pt x="0" y="0"/>
                  </a:moveTo>
                  <a:lnTo>
                    <a:pt x="142" y="0"/>
                  </a:lnTo>
                  <a:lnTo>
                    <a:pt x="142" y="24"/>
                  </a:lnTo>
                  <a:lnTo>
                    <a:pt x="0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70" name="Freeform 23">
              <a:extLst>
                <a:ext uri="{FF2B5EF4-FFF2-40B4-BE49-F238E27FC236}">
                  <a16:creationId xmlns:a16="http://schemas.microsoft.com/office/drawing/2014/main" id="{8BBF915F-1229-41DB-99FA-BDC5CAFB2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" y="3233"/>
              <a:ext cx="142" cy="130"/>
            </a:xfrm>
            <a:custGeom>
              <a:avLst/>
              <a:gdLst>
                <a:gd name="T0" fmla="*/ 0 w 82"/>
                <a:gd name="T1" fmla="*/ 0 h 76"/>
                <a:gd name="T2" fmla="*/ 0 w 82"/>
                <a:gd name="T3" fmla="*/ 63 h 76"/>
                <a:gd name="T4" fmla="*/ 0 w 82"/>
                <a:gd name="T5" fmla="*/ 63 h 76"/>
                <a:gd name="T6" fmla="*/ 40 w 82"/>
                <a:gd name="T7" fmla="*/ 76 h 76"/>
                <a:gd name="T8" fmla="*/ 82 w 82"/>
                <a:gd name="T9" fmla="*/ 63 h 76"/>
                <a:gd name="T10" fmla="*/ 82 w 82"/>
                <a:gd name="T11" fmla="*/ 0 h 76"/>
                <a:gd name="T12" fmla="*/ 0 w 82"/>
                <a:gd name="T13" fmla="*/ 0 h 76"/>
                <a:gd name="T14" fmla="*/ 0 w 82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6">
                  <a:moveTo>
                    <a:pt x="0" y="0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1" y="71"/>
                    <a:pt x="26" y="76"/>
                    <a:pt x="40" y="76"/>
                  </a:cubicBezTo>
                  <a:cubicBezTo>
                    <a:pt x="64" y="76"/>
                    <a:pt x="82" y="63"/>
                    <a:pt x="82" y="6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71" name="Freeform 24">
              <a:extLst>
                <a:ext uri="{FF2B5EF4-FFF2-40B4-BE49-F238E27FC236}">
                  <a16:creationId xmlns:a16="http://schemas.microsoft.com/office/drawing/2014/main" id="{E027B004-DA36-48E4-89E8-60D8C13FF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6" y="3519"/>
              <a:ext cx="51" cy="17"/>
            </a:xfrm>
            <a:custGeom>
              <a:avLst/>
              <a:gdLst>
                <a:gd name="T0" fmla="*/ 0 w 51"/>
                <a:gd name="T1" fmla="*/ 0 h 17"/>
                <a:gd name="T2" fmla="*/ 51 w 51"/>
                <a:gd name="T3" fmla="*/ 0 h 17"/>
                <a:gd name="T4" fmla="*/ 51 w 51"/>
                <a:gd name="T5" fmla="*/ 17 h 17"/>
                <a:gd name="T6" fmla="*/ 0 w 51"/>
                <a:gd name="T7" fmla="*/ 17 h 17"/>
                <a:gd name="T8" fmla="*/ 0 w 51"/>
                <a:gd name="T9" fmla="*/ 0 h 17"/>
                <a:gd name="T10" fmla="*/ 0 w 51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7">
                  <a:moveTo>
                    <a:pt x="0" y="0"/>
                  </a:moveTo>
                  <a:lnTo>
                    <a:pt x="51" y="0"/>
                  </a:lnTo>
                  <a:lnTo>
                    <a:pt x="51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72" name="Freeform 25">
              <a:extLst>
                <a:ext uri="{FF2B5EF4-FFF2-40B4-BE49-F238E27FC236}">
                  <a16:creationId xmlns:a16="http://schemas.microsoft.com/office/drawing/2014/main" id="{F5E208CA-B9CA-49A2-AEA0-595B70937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" y="3519"/>
              <a:ext cx="50" cy="17"/>
            </a:xfrm>
            <a:custGeom>
              <a:avLst/>
              <a:gdLst>
                <a:gd name="T0" fmla="*/ 0 w 50"/>
                <a:gd name="T1" fmla="*/ 0 h 17"/>
                <a:gd name="T2" fmla="*/ 50 w 50"/>
                <a:gd name="T3" fmla="*/ 0 h 17"/>
                <a:gd name="T4" fmla="*/ 50 w 50"/>
                <a:gd name="T5" fmla="*/ 17 h 17"/>
                <a:gd name="T6" fmla="*/ 0 w 50"/>
                <a:gd name="T7" fmla="*/ 17 h 17"/>
                <a:gd name="T8" fmla="*/ 0 w 50"/>
                <a:gd name="T9" fmla="*/ 0 h 17"/>
                <a:gd name="T10" fmla="*/ 0 w 50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7">
                  <a:moveTo>
                    <a:pt x="0" y="0"/>
                  </a:moveTo>
                  <a:lnTo>
                    <a:pt x="50" y="0"/>
                  </a:lnTo>
                  <a:lnTo>
                    <a:pt x="50" y="17"/>
                  </a:lnTo>
                  <a:lnTo>
                    <a:pt x="0" y="1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73" name="Freeform 26">
              <a:extLst>
                <a:ext uri="{FF2B5EF4-FFF2-40B4-BE49-F238E27FC236}">
                  <a16:creationId xmlns:a16="http://schemas.microsoft.com/office/drawing/2014/main" id="{A4B25A07-EB2E-48E3-860A-AAED29F36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" y="3298"/>
              <a:ext cx="99" cy="24"/>
            </a:xfrm>
            <a:custGeom>
              <a:avLst/>
              <a:gdLst>
                <a:gd name="T0" fmla="*/ 52 w 57"/>
                <a:gd name="T1" fmla="*/ 14 h 14"/>
                <a:gd name="T2" fmla="*/ 51 w 57"/>
                <a:gd name="T3" fmla="*/ 14 h 14"/>
                <a:gd name="T4" fmla="*/ 55 w 57"/>
                <a:gd name="T5" fmla="*/ 9 h 14"/>
                <a:gd name="T6" fmla="*/ 52 w 57"/>
                <a:gd name="T7" fmla="*/ 4 h 14"/>
                <a:gd name="T8" fmla="*/ 37 w 57"/>
                <a:gd name="T9" fmla="*/ 10 h 14"/>
                <a:gd name="T10" fmla="*/ 29 w 57"/>
                <a:gd name="T11" fmla="*/ 4 h 14"/>
                <a:gd name="T12" fmla="*/ 20 w 57"/>
                <a:gd name="T13" fmla="*/ 10 h 14"/>
                <a:gd name="T14" fmla="*/ 5 w 57"/>
                <a:gd name="T15" fmla="*/ 4 h 14"/>
                <a:gd name="T16" fmla="*/ 2 w 57"/>
                <a:gd name="T17" fmla="*/ 9 h 14"/>
                <a:gd name="T18" fmla="*/ 6 w 57"/>
                <a:gd name="T19" fmla="*/ 14 h 14"/>
                <a:gd name="T20" fmla="*/ 5 w 57"/>
                <a:gd name="T21" fmla="*/ 14 h 14"/>
                <a:gd name="T22" fmla="*/ 0 w 57"/>
                <a:gd name="T23" fmla="*/ 7 h 14"/>
                <a:gd name="T24" fmla="*/ 5 w 57"/>
                <a:gd name="T25" fmla="*/ 0 h 14"/>
                <a:gd name="T26" fmla="*/ 28 w 57"/>
                <a:gd name="T27" fmla="*/ 0 h 14"/>
                <a:gd name="T28" fmla="*/ 30 w 57"/>
                <a:gd name="T29" fmla="*/ 0 h 14"/>
                <a:gd name="T30" fmla="*/ 52 w 57"/>
                <a:gd name="T31" fmla="*/ 0 h 14"/>
                <a:gd name="T32" fmla="*/ 57 w 57"/>
                <a:gd name="T33" fmla="*/ 7 h 14"/>
                <a:gd name="T34" fmla="*/ 52 w 57"/>
                <a:gd name="T3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14">
                  <a:moveTo>
                    <a:pt x="52" y="14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3" y="14"/>
                    <a:pt x="55" y="12"/>
                    <a:pt x="55" y="9"/>
                  </a:cubicBezTo>
                  <a:cubicBezTo>
                    <a:pt x="55" y="6"/>
                    <a:pt x="54" y="4"/>
                    <a:pt x="52" y="4"/>
                  </a:cubicBezTo>
                  <a:cubicBezTo>
                    <a:pt x="44" y="4"/>
                    <a:pt x="43" y="10"/>
                    <a:pt x="37" y="10"/>
                  </a:cubicBezTo>
                  <a:cubicBezTo>
                    <a:pt x="32" y="10"/>
                    <a:pt x="30" y="7"/>
                    <a:pt x="29" y="4"/>
                  </a:cubicBezTo>
                  <a:cubicBezTo>
                    <a:pt x="27" y="7"/>
                    <a:pt x="25" y="10"/>
                    <a:pt x="20" y="10"/>
                  </a:cubicBezTo>
                  <a:cubicBezTo>
                    <a:pt x="14" y="10"/>
                    <a:pt x="12" y="4"/>
                    <a:pt x="5" y="4"/>
                  </a:cubicBezTo>
                  <a:cubicBezTo>
                    <a:pt x="3" y="4"/>
                    <a:pt x="2" y="6"/>
                    <a:pt x="2" y="9"/>
                  </a:cubicBezTo>
                  <a:cubicBezTo>
                    <a:pt x="2" y="12"/>
                    <a:pt x="4" y="14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22" y="0"/>
                    <a:pt x="28" y="0"/>
                  </a:cubicBezTo>
                  <a:cubicBezTo>
                    <a:pt x="29" y="0"/>
                    <a:pt x="30" y="0"/>
                    <a:pt x="30" y="0"/>
                  </a:cubicBezTo>
                  <a:cubicBezTo>
                    <a:pt x="35" y="0"/>
                    <a:pt x="48" y="0"/>
                    <a:pt x="52" y="0"/>
                  </a:cubicBezTo>
                  <a:cubicBezTo>
                    <a:pt x="55" y="0"/>
                    <a:pt x="57" y="3"/>
                    <a:pt x="57" y="7"/>
                  </a:cubicBezTo>
                  <a:cubicBezTo>
                    <a:pt x="57" y="11"/>
                    <a:pt x="55" y="14"/>
                    <a:pt x="52" y="14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74" name="Freeform 27">
              <a:extLst>
                <a:ext uri="{FF2B5EF4-FFF2-40B4-BE49-F238E27FC236}">
                  <a16:creationId xmlns:a16="http://schemas.microsoft.com/office/drawing/2014/main" id="{A3C1459E-43B4-4431-8C4B-3AF1EBFB9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" y="3233"/>
              <a:ext cx="142" cy="7"/>
            </a:xfrm>
            <a:custGeom>
              <a:avLst/>
              <a:gdLst>
                <a:gd name="T0" fmla="*/ 0 w 142"/>
                <a:gd name="T1" fmla="*/ 0 h 7"/>
                <a:gd name="T2" fmla="*/ 142 w 142"/>
                <a:gd name="T3" fmla="*/ 0 h 7"/>
                <a:gd name="T4" fmla="*/ 142 w 142"/>
                <a:gd name="T5" fmla="*/ 7 h 7"/>
                <a:gd name="T6" fmla="*/ 0 w 142"/>
                <a:gd name="T7" fmla="*/ 7 h 7"/>
                <a:gd name="T8" fmla="*/ 0 w 142"/>
                <a:gd name="T9" fmla="*/ 0 h 7"/>
                <a:gd name="T10" fmla="*/ 0 w 142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2" h="7">
                  <a:moveTo>
                    <a:pt x="0" y="0"/>
                  </a:moveTo>
                  <a:lnTo>
                    <a:pt x="142" y="0"/>
                  </a:lnTo>
                  <a:lnTo>
                    <a:pt x="142" y="7"/>
                  </a:lnTo>
                  <a:lnTo>
                    <a:pt x="0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75" name="Freeform 28">
              <a:extLst>
                <a:ext uri="{FF2B5EF4-FFF2-40B4-BE49-F238E27FC236}">
                  <a16:creationId xmlns:a16="http://schemas.microsoft.com/office/drawing/2014/main" id="{1DFB46BE-F306-4E17-B80A-A4FAB76D3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3" y="3322"/>
              <a:ext cx="50" cy="17"/>
            </a:xfrm>
            <a:custGeom>
              <a:avLst/>
              <a:gdLst>
                <a:gd name="T0" fmla="*/ 0 w 29"/>
                <a:gd name="T1" fmla="*/ 0 h 10"/>
                <a:gd name="T2" fmla="*/ 15 w 29"/>
                <a:gd name="T3" fmla="*/ 10 h 10"/>
                <a:gd name="T4" fmla="*/ 29 w 29"/>
                <a:gd name="T5" fmla="*/ 0 h 10"/>
                <a:gd name="T6" fmla="*/ 0 w 29"/>
                <a:gd name="T7" fmla="*/ 0 h 10"/>
                <a:gd name="T8" fmla="*/ 0 w 2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0">
                  <a:moveTo>
                    <a:pt x="0" y="0"/>
                  </a:moveTo>
                  <a:cubicBezTo>
                    <a:pt x="2" y="6"/>
                    <a:pt x="8" y="10"/>
                    <a:pt x="15" y="10"/>
                  </a:cubicBezTo>
                  <a:cubicBezTo>
                    <a:pt x="21" y="10"/>
                    <a:pt x="27" y="6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76" name="Freeform 29">
              <a:extLst>
                <a:ext uri="{FF2B5EF4-FFF2-40B4-BE49-F238E27FC236}">
                  <a16:creationId xmlns:a16="http://schemas.microsoft.com/office/drawing/2014/main" id="{49929078-736C-4BB3-8E27-349560190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1" y="3233"/>
              <a:ext cx="24" cy="130"/>
            </a:xfrm>
            <a:custGeom>
              <a:avLst/>
              <a:gdLst>
                <a:gd name="T0" fmla="*/ 14 w 24"/>
                <a:gd name="T1" fmla="*/ 104 h 130"/>
                <a:gd name="T2" fmla="*/ 14 w 24"/>
                <a:gd name="T3" fmla="*/ 0 h 130"/>
                <a:gd name="T4" fmla="*/ 0 w 24"/>
                <a:gd name="T5" fmla="*/ 0 h 130"/>
                <a:gd name="T6" fmla="*/ 0 w 24"/>
                <a:gd name="T7" fmla="*/ 116 h 130"/>
                <a:gd name="T8" fmla="*/ 24 w 24"/>
                <a:gd name="T9" fmla="*/ 130 h 130"/>
                <a:gd name="T10" fmla="*/ 24 w 24"/>
                <a:gd name="T11" fmla="*/ 111 h 130"/>
                <a:gd name="T12" fmla="*/ 14 w 24"/>
                <a:gd name="T13" fmla="*/ 104 h 130"/>
                <a:gd name="T14" fmla="*/ 14 w 24"/>
                <a:gd name="T15" fmla="*/ 104 h 130"/>
                <a:gd name="T16" fmla="*/ 14 w 24"/>
                <a:gd name="T17" fmla="*/ 10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30">
                  <a:moveTo>
                    <a:pt x="14" y="104"/>
                  </a:moveTo>
                  <a:lnTo>
                    <a:pt x="14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24" y="130"/>
                  </a:lnTo>
                  <a:lnTo>
                    <a:pt x="24" y="111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14" y="104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77" name="Freeform 30">
              <a:extLst>
                <a:ext uri="{FF2B5EF4-FFF2-40B4-BE49-F238E27FC236}">
                  <a16:creationId xmlns:a16="http://schemas.microsoft.com/office/drawing/2014/main" id="{E8E3FBBB-7A23-495F-A458-FD54F9C0B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" y="3233"/>
              <a:ext cx="34" cy="130"/>
            </a:xfrm>
            <a:custGeom>
              <a:avLst/>
              <a:gdLst>
                <a:gd name="T0" fmla="*/ 15 w 34"/>
                <a:gd name="T1" fmla="*/ 104 h 130"/>
                <a:gd name="T2" fmla="*/ 15 w 34"/>
                <a:gd name="T3" fmla="*/ 0 h 130"/>
                <a:gd name="T4" fmla="*/ 34 w 34"/>
                <a:gd name="T5" fmla="*/ 0 h 130"/>
                <a:gd name="T6" fmla="*/ 34 w 34"/>
                <a:gd name="T7" fmla="*/ 116 h 130"/>
                <a:gd name="T8" fmla="*/ 0 w 34"/>
                <a:gd name="T9" fmla="*/ 130 h 130"/>
                <a:gd name="T10" fmla="*/ 0 w 34"/>
                <a:gd name="T11" fmla="*/ 111 h 130"/>
                <a:gd name="T12" fmla="*/ 15 w 34"/>
                <a:gd name="T13" fmla="*/ 104 h 130"/>
                <a:gd name="T14" fmla="*/ 15 w 34"/>
                <a:gd name="T15" fmla="*/ 104 h 130"/>
                <a:gd name="T16" fmla="*/ 15 w 34"/>
                <a:gd name="T17" fmla="*/ 10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0">
                  <a:moveTo>
                    <a:pt x="15" y="104"/>
                  </a:moveTo>
                  <a:lnTo>
                    <a:pt x="15" y="0"/>
                  </a:lnTo>
                  <a:lnTo>
                    <a:pt x="34" y="0"/>
                  </a:lnTo>
                  <a:lnTo>
                    <a:pt x="34" y="116"/>
                  </a:lnTo>
                  <a:lnTo>
                    <a:pt x="0" y="130"/>
                  </a:lnTo>
                  <a:lnTo>
                    <a:pt x="0" y="111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5" y="104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78" name="Freeform 31">
              <a:extLst>
                <a:ext uri="{FF2B5EF4-FFF2-40B4-BE49-F238E27FC236}">
                  <a16:creationId xmlns:a16="http://schemas.microsoft.com/office/drawing/2014/main" id="{1A39A5AA-9008-4F62-8673-13B6673B9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0" y="3462"/>
              <a:ext cx="24" cy="33"/>
            </a:xfrm>
            <a:custGeom>
              <a:avLst/>
              <a:gdLst>
                <a:gd name="T0" fmla="*/ 14 w 14"/>
                <a:gd name="T1" fmla="*/ 17 h 19"/>
                <a:gd name="T2" fmla="*/ 8 w 14"/>
                <a:gd name="T3" fmla="*/ 19 h 19"/>
                <a:gd name="T4" fmla="*/ 2 w 14"/>
                <a:gd name="T5" fmla="*/ 16 h 19"/>
                <a:gd name="T6" fmla="*/ 0 w 14"/>
                <a:gd name="T7" fmla="*/ 9 h 19"/>
                <a:gd name="T8" fmla="*/ 2 w 14"/>
                <a:gd name="T9" fmla="*/ 2 h 19"/>
                <a:gd name="T10" fmla="*/ 9 w 14"/>
                <a:gd name="T11" fmla="*/ 0 h 19"/>
                <a:gd name="T12" fmla="*/ 14 w 14"/>
                <a:gd name="T13" fmla="*/ 1 h 19"/>
                <a:gd name="T14" fmla="*/ 14 w 14"/>
                <a:gd name="T15" fmla="*/ 3 h 19"/>
                <a:gd name="T16" fmla="*/ 8 w 14"/>
                <a:gd name="T17" fmla="*/ 2 h 19"/>
                <a:gd name="T18" fmla="*/ 4 w 14"/>
                <a:gd name="T19" fmla="*/ 4 h 19"/>
                <a:gd name="T20" fmla="*/ 2 w 14"/>
                <a:gd name="T21" fmla="*/ 9 h 19"/>
                <a:gd name="T22" fmla="*/ 4 w 14"/>
                <a:gd name="T23" fmla="*/ 15 h 19"/>
                <a:gd name="T24" fmla="*/ 8 w 14"/>
                <a:gd name="T25" fmla="*/ 17 h 19"/>
                <a:gd name="T26" fmla="*/ 12 w 14"/>
                <a:gd name="T27" fmla="*/ 16 h 19"/>
                <a:gd name="T28" fmla="*/ 12 w 14"/>
                <a:gd name="T29" fmla="*/ 11 h 19"/>
                <a:gd name="T30" fmla="*/ 8 w 14"/>
                <a:gd name="T31" fmla="*/ 11 h 19"/>
                <a:gd name="T32" fmla="*/ 8 w 14"/>
                <a:gd name="T33" fmla="*/ 9 h 19"/>
                <a:gd name="T34" fmla="*/ 14 w 14"/>
                <a:gd name="T35" fmla="*/ 9 h 19"/>
                <a:gd name="T36" fmla="*/ 14 w 14"/>
                <a:gd name="T37" fmla="*/ 17 h 19"/>
                <a:gd name="T38" fmla="*/ 14 w 14"/>
                <a:gd name="T3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" h="19">
                  <a:moveTo>
                    <a:pt x="14" y="17"/>
                  </a:moveTo>
                  <a:cubicBezTo>
                    <a:pt x="12" y="18"/>
                    <a:pt x="10" y="19"/>
                    <a:pt x="8" y="19"/>
                  </a:cubicBezTo>
                  <a:cubicBezTo>
                    <a:pt x="5" y="19"/>
                    <a:pt x="4" y="18"/>
                    <a:pt x="2" y="16"/>
                  </a:cubicBezTo>
                  <a:cubicBezTo>
                    <a:pt x="0" y="14"/>
                    <a:pt x="0" y="12"/>
                    <a:pt x="0" y="9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4" y="0"/>
                    <a:pt x="6" y="0"/>
                    <a:pt x="9" y="0"/>
                  </a:cubicBezTo>
                  <a:cubicBezTo>
                    <a:pt x="11" y="0"/>
                    <a:pt x="12" y="0"/>
                    <a:pt x="14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6" y="2"/>
                    <a:pt x="5" y="2"/>
                    <a:pt x="4" y="4"/>
                  </a:cubicBezTo>
                  <a:cubicBezTo>
                    <a:pt x="2" y="5"/>
                    <a:pt x="2" y="7"/>
                    <a:pt x="2" y="9"/>
                  </a:cubicBezTo>
                  <a:cubicBezTo>
                    <a:pt x="2" y="12"/>
                    <a:pt x="2" y="13"/>
                    <a:pt x="4" y="15"/>
                  </a:cubicBezTo>
                  <a:cubicBezTo>
                    <a:pt x="5" y="16"/>
                    <a:pt x="6" y="17"/>
                    <a:pt x="8" y="17"/>
                  </a:cubicBezTo>
                  <a:cubicBezTo>
                    <a:pt x="10" y="17"/>
                    <a:pt x="11" y="16"/>
                    <a:pt x="12" y="16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79" name="Freeform 32">
              <a:extLst>
                <a:ext uri="{FF2B5EF4-FFF2-40B4-BE49-F238E27FC236}">
                  <a16:creationId xmlns:a16="http://schemas.microsoft.com/office/drawing/2014/main" id="{7BD285F0-D4CE-44C9-8CAA-D44D89286D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1" y="3462"/>
              <a:ext cx="16" cy="33"/>
            </a:xfrm>
            <a:custGeom>
              <a:avLst/>
              <a:gdLst>
                <a:gd name="T0" fmla="*/ 16 w 16"/>
                <a:gd name="T1" fmla="*/ 33 h 33"/>
                <a:gd name="T2" fmla="*/ 0 w 16"/>
                <a:gd name="T3" fmla="*/ 33 h 33"/>
                <a:gd name="T4" fmla="*/ 0 w 16"/>
                <a:gd name="T5" fmla="*/ 0 h 33"/>
                <a:gd name="T6" fmla="*/ 16 w 16"/>
                <a:gd name="T7" fmla="*/ 0 h 33"/>
                <a:gd name="T8" fmla="*/ 16 w 16"/>
                <a:gd name="T9" fmla="*/ 3 h 33"/>
                <a:gd name="T10" fmla="*/ 4 w 16"/>
                <a:gd name="T11" fmla="*/ 3 h 33"/>
                <a:gd name="T12" fmla="*/ 4 w 16"/>
                <a:gd name="T13" fmla="*/ 15 h 33"/>
                <a:gd name="T14" fmla="*/ 14 w 16"/>
                <a:gd name="T15" fmla="*/ 15 h 33"/>
                <a:gd name="T16" fmla="*/ 14 w 16"/>
                <a:gd name="T17" fmla="*/ 17 h 33"/>
                <a:gd name="T18" fmla="*/ 4 w 16"/>
                <a:gd name="T19" fmla="*/ 17 h 33"/>
                <a:gd name="T20" fmla="*/ 4 w 16"/>
                <a:gd name="T21" fmla="*/ 29 h 33"/>
                <a:gd name="T22" fmla="*/ 16 w 16"/>
                <a:gd name="T23" fmla="*/ 29 h 33"/>
                <a:gd name="T24" fmla="*/ 16 w 16"/>
                <a:gd name="T25" fmla="*/ 33 h 33"/>
                <a:gd name="T26" fmla="*/ 16 w 16"/>
                <a:gd name="T27" fmla="*/ 33 h 33"/>
                <a:gd name="T28" fmla="*/ 16 w 16"/>
                <a:gd name="T2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" h="33">
                  <a:moveTo>
                    <a:pt x="16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"/>
                  </a:lnTo>
                  <a:lnTo>
                    <a:pt x="4" y="3"/>
                  </a:lnTo>
                  <a:lnTo>
                    <a:pt x="4" y="15"/>
                  </a:lnTo>
                  <a:lnTo>
                    <a:pt x="14" y="15"/>
                  </a:lnTo>
                  <a:lnTo>
                    <a:pt x="14" y="17"/>
                  </a:lnTo>
                  <a:lnTo>
                    <a:pt x="4" y="17"/>
                  </a:lnTo>
                  <a:lnTo>
                    <a:pt x="4" y="29"/>
                  </a:lnTo>
                  <a:lnTo>
                    <a:pt x="16" y="29"/>
                  </a:lnTo>
                  <a:lnTo>
                    <a:pt x="16" y="33"/>
                  </a:lnTo>
                  <a:lnTo>
                    <a:pt x="16" y="33"/>
                  </a:lnTo>
                  <a:lnTo>
                    <a:pt x="16" y="33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80" name="Freeform 33">
              <a:extLst>
                <a:ext uri="{FF2B5EF4-FFF2-40B4-BE49-F238E27FC236}">
                  <a16:creationId xmlns:a16="http://schemas.microsoft.com/office/drawing/2014/main" id="{0E5CE9FE-2F34-42D5-B51A-BF17465CD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" y="3250"/>
              <a:ext cx="201" cy="51"/>
            </a:xfrm>
            <a:custGeom>
              <a:avLst/>
              <a:gdLst>
                <a:gd name="T0" fmla="*/ 53 w 116"/>
                <a:gd name="T1" fmla="*/ 0 h 30"/>
                <a:gd name="T2" fmla="*/ 0 w 116"/>
                <a:gd name="T3" fmla="*/ 0 h 30"/>
                <a:gd name="T4" fmla="*/ 0 w 116"/>
                <a:gd name="T5" fmla="*/ 3 h 30"/>
                <a:gd name="T6" fmla="*/ 26 w 116"/>
                <a:gd name="T7" fmla="*/ 24 h 30"/>
                <a:gd name="T8" fmla="*/ 43 w 116"/>
                <a:gd name="T9" fmla="*/ 24 h 30"/>
                <a:gd name="T10" fmla="*/ 47 w 116"/>
                <a:gd name="T11" fmla="*/ 21 h 30"/>
                <a:gd name="T12" fmla="*/ 55 w 116"/>
                <a:gd name="T13" fmla="*/ 16 h 30"/>
                <a:gd name="T14" fmla="*/ 61 w 116"/>
                <a:gd name="T15" fmla="*/ 16 h 30"/>
                <a:gd name="T16" fmla="*/ 66 w 116"/>
                <a:gd name="T17" fmla="*/ 19 h 30"/>
                <a:gd name="T18" fmla="*/ 74 w 116"/>
                <a:gd name="T19" fmla="*/ 24 h 30"/>
                <a:gd name="T20" fmla="*/ 90 w 116"/>
                <a:gd name="T21" fmla="*/ 24 h 30"/>
                <a:gd name="T22" fmla="*/ 116 w 116"/>
                <a:gd name="T23" fmla="*/ 3 h 30"/>
                <a:gd name="T24" fmla="*/ 116 w 116"/>
                <a:gd name="T25" fmla="*/ 0 h 30"/>
                <a:gd name="T26" fmla="*/ 53 w 116"/>
                <a:gd name="T2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6" h="30">
                  <a:moveTo>
                    <a:pt x="5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33" y="30"/>
                    <a:pt x="43" y="24"/>
                  </a:cubicBezTo>
                  <a:cubicBezTo>
                    <a:pt x="44" y="23"/>
                    <a:pt x="45" y="22"/>
                    <a:pt x="47" y="21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8" y="14"/>
                    <a:pt x="61" y="16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70" y="21"/>
                    <a:pt x="74" y="24"/>
                  </a:cubicBezTo>
                  <a:cubicBezTo>
                    <a:pt x="84" y="30"/>
                    <a:pt x="90" y="24"/>
                    <a:pt x="90" y="24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53" y="0"/>
                    <a:pt x="53" y="0"/>
                    <a:pt x="5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81" name="Freeform 34">
              <a:extLst>
                <a:ext uri="{FF2B5EF4-FFF2-40B4-BE49-F238E27FC236}">
                  <a16:creationId xmlns:a16="http://schemas.microsoft.com/office/drawing/2014/main" id="{348E632E-2F35-4EC4-97B1-116FA80C2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" y="3264"/>
              <a:ext cx="46" cy="18"/>
            </a:xfrm>
            <a:custGeom>
              <a:avLst/>
              <a:gdLst>
                <a:gd name="T0" fmla="*/ 0 w 26"/>
                <a:gd name="T1" fmla="*/ 5 h 11"/>
                <a:gd name="T2" fmla="*/ 11 w 26"/>
                <a:gd name="T3" fmla="*/ 0 h 11"/>
                <a:gd name="T4" fmla="*/ 26 w 26"/>
                <a:gd name="T5" fmla="*/ 6 h 11"/>
                <a:gd name="T6" fmla="*/ 15 w 26"/>
                <a:gd name="T7" fmla="*/ 11 h 11"/>
                <a:gd name="T8" fmla="*/ 0 w 26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1">
                  <a:moveTo>
                    <a:pt x="0" y="5"/>
                  </a:moveTo>
                  <a:cubicBezTo>
                    <a:pt x="0" y="5"/>
                    <a:pt x="5" y="0"/>
                    <a:pt x="11" y="0"/>
                  </a:cubicBezTo>
                  <a:cubicBezTo>
                    <a:pt x="18" y="1"/>
                    <a:pt x="25" y="6"/>
                    <a:pt x="26" y="6"/>
                  </a:cubicBezTo>
                  <a:cubicBezTo>
                    <a:pt x="26" y="6"/>
                    <a:pt x="21" y="11"/>
                    <a:pt x="15" y="11"/>
                  </a:cubicBezTo>
                  <a:cubicBezTo>
                    <a:pt x="9" y="11"/>
                    <a:pt x="0" y="5"/>
                    <a:pt x="0" y="5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182" name="Freeform 35">
              <a:extLst>
                <a:ext uri="{FF2B5EF4-FFF2-40B4-BE49-F238E27FC236}">
                  <a16:creationId xmlns:a16="http://schemas.microsoft.com/office/drawing/2014/main" id="{BD66E682-31B3-442A-8F7F-AC1C34410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1" y="3264"/>
              <a:ext cx="44" cy="18"/>
            </a:xfrm>
            <a:custGeom>
              <a:avLst/>
              <a:gdLst>
                <a:gd name="T0" fmla="*/ 25 w 25"/>
                <a:gd name="T1" fmla="*/ 5 h 11"/>
                <a:gd name="T2" fmla="*/ 14 w 25"/>
                <a:gd name="T3" fmla="*/ 0 h 11"/>
                <a:gd name="T4" fmla="*/ 0 w 25"/>
                <a:gd name="T5" fmla="*/ 6 h 11"/>
                <a:gd name="T6" fmla="*/ 11 w 25"/>
                <a:gd name="T7" fmla="*/ 11 h 11"/>
                <a:gd name="T8" fmla="*/ 25 w 25"/>
                <a:gd name="T9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11">
                  <a:moveTo>
                    <a:pt x="25" y="5"/>
                  </a:moveTo>
                  <a:cubicBezTo>
                    <a:pt x="25" y="5"/>
                    <a:pt x="21" y="0"/>
                    <a:pt x="14" y="0"/>
                  </a:cubicBezTo>
                  <a:cubicBezTo>
                    <a:pt x="8" y="1"/>
                    <a:pt x="1" y="6"/>
                    <a:pt x="0" y="6"/>
                  </a:cubicBezTo>
                  <a:cubicBezTo>
                    <a:pt x="0" y="6"/>
                    <a:pt x="5" y="11"/>
                    <a:pt x="11" y="11"/>
                  </a:cubicBezTo>
                  <a:cubicBezTo>
                    <a:pt x="17" y="11"/>
                    <a:pt x="25" y="5"/>
                    <a:pt x="25" y="5"/>
                  </a:cubicBezTo>
                </a:path>
              </a:pathLst>
            </a:custGeom>
            <a:solidFill>
              <a:srgbClr val="353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031204AF-69E6-44BE-ADD6-761C1B9FA800}"/>
              </a:ext>
            </a:extLst>
          </p:cNvPr>
          <p:cNvGrpSpPr/>
          <p:nvPr/>
        </p:nvGrpSpPr>
        <p:grpSpPr>
          <a:xfrm>
            <a:off x="3617036" y="3238052"/>
            <a:ext cx="5712581" cy="2835786"/>
            <a:chOff x="1053183" y="1812322"/>
            <a:chExt cx="4598438" cy="2282713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7E6A3639-0BBF-47E2-AA80-A34777667FAD}"/>
                </a:ext>
              </a:extLst>
            </p:cNvPr>
            <p:cNvGrpSpPr/>
            <p:nvPr/>
          </p:nvGrpSpPr>
          <p:grpSpPr>
            <a:xfrm>
              <a:off x="1053183" y="1812322"/>
              <a:ext cx="4598438" cy="2282713"/>
              <a:chOff x="759552" y="709262"/>
              <a:chExt cx="11078359" cy="5499414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45EAC3A-E21B-4984-B133-A23B1DFB5221}"/>
                  </a:ext>
                </a:extLst>
              </p:cNvPr>
              <p:cNvSpPr/>
              <p:nvPr/>
            </p:nvSpPr>
            <p:spPr bwMode="auto">
              <a:xfrm>
                <a:off x="9912668" y="1600784"/>
                <a:ext cx="1367794" cy="629491"/>
              </a:xfrm>
              <a:prstGeom prst="rect">
                <a:avLst/>
              </a:prstGeom>
              <a:solidFill>
                <a:srgbClr val="DC3C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1310" tIns="129048" rIns="161310" bIns="12904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264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11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25A0615E-2622-486A-B710-C0B83FEE47A9}"/>
                  </a:ext>
                </a:extLst>
              </p:cNvPr>
              <p:cNvGrpSpPr/>
              <p:nvPr/>
            </p:nvGrpSpPr>
            <p:grpSpPr>
              <a:xfrm>
                <a:off x="4062508" y="709262"/>
                <a:ext cx="5485703" cy="2212092"/>
                <a:chOff x="4062508" y="704417"/>
                <a:chExt cx="5485703" cy="2212092"/>
              </a:xfrm>
            </p:grpSpPr>
            <p:pic>
              <p:nvPicPr>
                <p:cNvPr id="207" name="Picture 206">
                  <a:extLst>
                    <a:ext uri="{FF2B5EF4-FFF2-40B4-BE49-F238E27FC236}">
                      <a16:creationId xmlns:a16="http://schemas.microsoft.com/office/drawing/2014/main" id="{B71179E3-6664-4887-BA63-7E037694C8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2508" y="704417"/>
                  <a:ext cx="5485703" cy="2212092"/>
                </a:xfrm>
                <a:prstGeom prst="rect">
                  <a:avLst/>
                </a:prstGeom>
              </p:spPr>
            </p:pic>
            <p:grpSp>
              <p:nvGrpSpPr>
                <p:cNvPr id="208" name="Group 4">
                  <a:extLst>
                    <a:ext uri="{FF2B5EF4-FFF2-40B4-BE49-F238E27FC236}">
                      <a16:creationId xmlns:a16="http://schemas.microsoft.com/office/drawing/2014/main" id="{CB99AF39-F39B-44A1-8636-00100588528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701594" y="868831"/>
                  <a:ext cx="506480" cy="503288"/>
                  <a:chOff x="3125" y="1415"/>
                  <a:chExt cx="1586" cy="1576"/>
                </a:xfrm>
                <a:solidFill>
                  <a:srgbClr val="F2F2F2"/>
                </a:solidFill>
              </p:grpSpPr>
              <p:sp>
                <p:nvSpPr>
                  <p:cNvPr id="209" name="Freeform 5">
                    <a:extLst>
                      <a:ext uri="{FF2B5EF4-FFF2-40B4-BE49-F238E27FC236}">
                        <a16:creationId xmlns:a16="http://schemas.microsoft.com/office/drawing/2014/main" id="{45E2D042-7FF2-4091-8E78-3CDCF5B894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942" y="2006"/>
                    <a:ext cx="273" cy="494"/>
                  </a:xfrm>
                  <a:custGeom>
                    <a:avLst/>
                    <a:gdLst>
                      <a:gd name="T0" fmla="*/ 19 w 115"/>
                      <a:gd name="T1" fmla="*/ 0 h 208"/>
                      <a:gd name="T2" fmla="*/ 0 w 115"/>
                      <a:gd name="T3" fmla="*/ 7 h 208"/>
                      <a:gd name="T4" fmla="*/ 0 w 115"/>
                      <a:gd name="T5" fmla="*/ 207 h 208"/>
                      <a:gd name="T6" fmla="*/ 3 w 115"/>
                      <a:gd name="T7" fmla="*/ 208 h 208"/>
                      <a:gd name="T8" fmla="*/ 114 w 115"/>
                      <a:gd name="T9" fmla="*/ 135 h 208"/>
                      <a:gd name="T10" fmla="*/ 114 w 115"/>
                      <a:gd name="T11" fmla="*/ 131 h 208"/>
                      <a:gd name="T12" fmla="*/ 115 w 115"/>
                      <a:gd name="T13" fmla="*/ 119 h 208"/>
                      <a:gd name="T14" fmla="*/ 19 w 115"/>
                      <a:gd name="T15" fmla="*/ 0 h 2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15" h="208">
                        <a:moveTo>
                          <a:pt x="19" y="0"/>
                        </a:moveTo>
                        <a:cubicBezTo>
                          <a:pt x="13" y="4"/>
                          <a:pt x="6" y="6"/>
                          <a:pt x="0" y="7"/>
                        </a:cubicBezTo>
                        <a:cubicBezTo>
                          <a:pt x="0" y="207"/>
                          <a:pt x="0" y="207"/>
                          <a:pt x="0" y="207"/>
                        </a:cubicBezTo>
                        <a:cubicBezTo>
                          <a:pt x="1" y="208"/>
                          <a:pt x="2" y="208"/>
                          <a:pt x="3" y="208"/>
                        </a:cubicBezTo>
                        <a:cubicBezTo>
                          <a:pt x="114" y="135"/>
                          <a:pt x="114" y="135"/>
                          <a:pt x="114" y="135"/>
                        </a:cubicBezTo>
                        <a:cubicBezTo>
                          <a:pt x="114" y="134"/>
                          <a:pt x="114" y="132"/>
                          <a:pt x="114" y="131"/>
                        </a:cubicBezTo>
                        <a:cubicBezTo>
                          <a:pt x="114" y="127"/>
                          <a:pt x="115" y="123"/>
                          <a:pt x="115" y="119"/>
                        </a:cubicBez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0474" tIns="30238" rIns="60474" bIns="3023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4384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168" kern="0">
                      <a:solidFill>
                        <a:srgbClr val="FFFFFF"/>
                      </a:solidFill>
                      <a:latin typeface="Segoe UI"/>
                      <a:ea typeface="ＭＳ Ｐゴシック" charset="0"/>
                    </a:endParaRPr>
                  </a:p>
                </p:txBody>
              </p:sp>
              <p:sp>
                <p:nvSpPr>
                  <p:cNvPr id="210" name="Freeform 6">
                    <a:extLst>
                      <a:ext uri="{FF2B5EF4-FFF2-40B4-BE49-F238E27FC236}">
                        <a16:creationId xmlns:a16="http://schemas.microsoft.com/office/drawing/2014/main" id="{A90D3BEC-FEEE-4060-ACE3-6B004D660E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0" y="2013"/>
                    <a:ext cx="275" cy="487"/>
                  </a:xfrm>
                  <a:custGeom>
                    <a:avLst/>
                    <a:gdLst>
                      <a:gd name="T0" fmla="*/ 0 w 116"/>
                      <a:gd name="T1" fmla="*/ 106 h 205"/>
                      <a:gd name="T2" fmla="*/ 5 w 116"/>
                      <a:gd name="T3" fmla="*/ 128 h 205"/>
                      <a:gd name="T4" fmla="*/ 3 w 116"/>
                      <a:gd name="T5" fmla="*/ 141 h 205"/>
                      <a:gd name="T6" fmla="*/ 116 w 116"/>
                      <a:gd name="T7" fmla="*/ 205 h 205"/>
                      <a:gd name="T8" fmla="*/ 116 w 116"/>
                      <a:gd name="T9" fmla="*/ 1 h 205"/>
                      <a:gd name="T10" fmla="*/ 113 w 116"/>
                      <a:gd name="T11" fmla="*/ 0 h 205"/>
                      <a:gd name="T12" fmla="*/ 0 w 116"/>
                      <a:gd name="T13" fmla="*/ 106 h 2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6" h="205">
                        <a:moveTo>
                          <a:pt x="0" y="106"/>
                        </a:moveTo>
                        <a:cubicBezTo>
                          <a:pt x="3" y="113"/>
                          <a:pt x="5" y="120"/>
                          <a:pt x="5" y="128"/>
                        </a:cubicBezTo>
                        <a:cubicBezTo>
                          <a:pt x="5" y="132"/>
                          <a:pt x="4" y="137"/>
                          <a:pt x="3" y="141"/>
                        </a:cubicBezTo>
                        <a:cubicBezTo>
                          <a:pt x="116" y="205"/>
                          <a:pt x="116" y="205"/>
                          <a:pt x="116" y="205"/>
                        </a:cubicBezTo>
                        <a:cubicBezTo>
                          <a:pt x="116" y="1"/>
                          <a:pt x="116" y="1"/>
                          <a:pt x="116" y="1"/>
                        </a:cubicBezTo>
                        <a:cubicBezTo>
                          <a:pt x="115" y="1"/>
                          <a:pt x="114" y="1"/>
                          <a:pt x="113" y="0"/>
                        </a:cubicBezTo>
                        <a:lnTo>
                          <a:pt x="0" y="10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0474" tIns="30238" rIns="60474" bIns="3023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4384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168" kern="0">
                      <a:solidFill>
                        <a:srgbClr val="FFFFFF"/>
                      </a:solidFill>
                      <a:latin typeface="Segoe UI"/>
                      <a:ea typeface="ＭＳ Ｐゴシック" charset="0"/>
                    </a:endParaRPr>
                  </a:p>
                </p:txBody>
              </p:sp>
              <p:sp>
                <p:nvSpPr>
                  <p:cNvPr id="211" name="Freeform 7">
                    <a:extLst>
                      <a:ext uri="{FF2B5EF4-FFF2-40B4-BE49-F238E27FC236}">
                        <a16:creationId xmlns:a16="http://schemas.microsoft.com/office/drawing/2014/main" id="{8DB49E1E-E710-41FC-89F4-DDCF927E5FA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125" y="1415"/>
                    <a:ext cx="1586" cy="1576"/>
                  </a:xfrm>
                  <a:custGeom>
                    <a:avLst/>
                    <a:gdLst>
                      <a:gd name="T0" fmla="*/ 331 w 668"/>
                      <a:gd name="T1" fmla="*/ 0 h 664"/>
                      <a:gd name="T2" fmla="*/ 0 w 668"/>
                      <a:gd name="T3" fmla="*/ 391 h 664"/>
                      <a:gd name="T4" fmla="*/ 331 w 668"/>
                      <a:gd name="T5" fmla="*/ 664 h 664"/>
                      <a:gd name="T6" fmla="*/ 668 w 668"/>
                      <a:gd name="T7" fmla="*/ 391 h 664"/>
                      <a:gd name="T8" fmla="*/ 331 w 668"/>
                      <a:gd name="T9" fmla="*/ 0 h 664"/>
                      <a:gd name="T10" fmla="*/ 511 w 668"/>
                      <a:gd name="T11" fmla="*/ 434 h 664"/>
                      <a:gd name="T12" fmla="*/ 473 w 668"/>
                      <a:gd name="T13" fmla="*/ 417 h 664"/>
                      <a:gd name="T14" fmla="*/ 379 w 668"/>
                      <a:gd name="T15" fmla="*/ 478 h 664"/>
                      <a:gd name="T16" fmla="*/ 389 w 668"/>
                      <a:gd name="T17" fmla="*/ 509 h 664"/>
                      <a:gd name="T18" fmla="*/ 335 w 668"/>
                      <a:gd name="T19" fmla="*/ 563 h 664"/>
                      <a:gd name="T20" fmla="*/ 282 w 668"/>
                      <a:gd name="T21" fmla="*/ 509 h 664"/>
                      <a:gd name="T22" fmla="*/ 293 w 668"/>
                      <a:gd name="T23" fmla="*/ 477 h 664"/>
                      <a:gd name="T24" fmla="*/ 189 w 668"/>
                      <a:gd name="T25" fmla="*/ 418 h 664"/>
                      <a:gd name="T26" fmla="*/ 152 w 668"/>
                      <a:gd name="T27" fmla="*/ 434 h 664"/>
                      <a:gd name="T28" fmla="*/ 98 w 668"/>
                      <a:gd name="T29" fmla="*/ 380 h 664"/>
                      <a:gd name="T30" fmla="*/ 152 w 668"/>
                      <a:gd name="T31" fmla="*/ 327 h 664"/>
                      <a:gd name="T32" fmla="*/ 178 w 668"/>
                      <a:gd name="T33" fmla="*/ 334 h 664"/>
                      <a:gd name="T34" fmla="*/ 287 w 668"/>
                      <a:gd name="T35" fmla="*/ 232 h 664"/>
                      <a:gd name="T36" fmla="*/ 277 w 668"/>
                      <a:gd name="T37" fmla="*/ 198 h 664"/>
                      <a:gd name="T38" fmla="*/ 335 w 668"/>
                      <a:gd name="T39" fmla="*/ 140 h 664"/>
                      <a:gd name="T40" fmla="*/ 394 w 668"/>
                      <a:gd name="T41" fmla="*/ 198 h 664"/>
                      <a:gd name="T42" fmla="*/ 386 w 668"/>
                      <a:gd name="T43" fmla="*/ 227 h 664"/>
                      <a:gd name="T44" fmla="*/ 478 w 668"/>
                      <a:gd name="T45" fmla="*/ 339 h 664"/>
                      <a:gd name="T46" fmla="*/ 511 w 668"/>
                      <a:gd name="T47" fmla="*/ 327 h 664"/>
                      <a:gd name="T48" fmla="*/ 565 w 668"/>
                      <a:gd name="T49" fmla="*/ 380 h 664"/>
                      <a:gd name="T50" fmla="*/ 511 w 668"/>
                      <a:gd name="T51" fmla="*/ 434 h 6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668" h="664">
                        <a:moveTo>
                          <a:pt x="331" y="0"/>
                        </a:moveTo>
                        <a:cubicBezTo>
                          <a:pt x="0" y="391"/>
                          <a:pt x="0" y="391"/>
                          <a:pt x="0" y="391"/>
                        </a:cubicBezTo>
                        <a:cubicBezTo>
                          <a:pt x="331" y="664"/>
                          <a:pt x="331" y="664"/>
                          <a:pt x="331" y="664"/>
                        </a:cubicBezTo>
                        <a:cubicBezTo>
                          <a:pt x="668" y="391"/>
                          <a:pt x="668" y="391"/>
                          <a:pt x="668" y="391"/>
                        </a:cubicBezTo>
                        <a:lnTo>
                          <a:pt x="331" y="0"/>
                        </a:lnTo>
                        <a:close/>
                        <a:moveTo>
                          <a:pt x="511" y="434"/>
                        </a:moveTo>
                        <a:cubicBezTo>
                          <a:pt x="496" y="434"/>
                          <a:pt x="482" y="427"/>
                          <a:pt x="473" y="417"/>
                        </a:cubicBezTo>
                        <a:cubicBezTo>
                          <a:pt x="379" y="478"/>
                          <a:pt x="379" y="478"/>
                          <a:pt x="379" y="478"/>
                        </a:cubicBezTo>
                        <a:cubicBezTo>
                          <a:pt x="385" y="487"/>
                          <a:pt x="389" y="498"/>
                          <a:pt x="389" y="509"/>
                        </a:cubicBezTo>
                        <a:cubicBezTo>
                          <a:pt x="389" y="539"/>
                          <a:pt x="365" y="563"/>
                          <a:pt x="335" y="563"/>
                        </a:cubicBezTo>
                        <a:cubicBezTo>
                          <a:pt x="305" y="563"/>
                          <a:pt x="282" y="539"/>
                          <a:pt x="282" y="509"/>
                        </a:cubicBezTo>
                        <a:cubicBezTo>
                          <a:pt x="282" y="497"/>
                          <a:pt x="286" y="486"/>
                          <a:pt x="293" y="477"/>
                        </a:cubicBezTo>
                        <a:cubicBezTo>
                          <a:pt x="189" y="418"/>
                          <a:pt x="189" y="418"/>
                          <a:pt x="189" y="418"/>
                        </a:cubicBezTo>
                        <a:cubicBezTo>
                          <a:pt x="179" y="428"/>
                          <a:pt x="166" y="434"/>
                          <a:pt x="152" y="434"/>
                        </a:cubicBezTo>
                        <a:cubicBezTo>
                          <a:pt x="122" y="434"/>
                          <a:pt x="98" y="410"/>
                          <a:pt x="98" y="380"/>
                        </a:cubicBezTo>
                        <a:cubicBezTo>
                          <a:pt x="98" y="350"/>
                          <a:pt x="122" y="327"/>
                          <a:pt x="152" y="327"/>
                        </a:cubicBezTo>
                        <a:cubicBezTo>
                          <a:pt x="161" y="327"/>
                          <a:pt x="170" y="329"/>
                          <a:pt x="178" y="334"/>
                        </a:cubicBezTo>
                        <a:cubicBezTo>
                          <a:pt x="287" y="232"/>
                          <a:pt x="287" y="232"/>
                          <a:pt x="287" y="232"/>
                        </a:cubicBezTo>
                        <a:cubicBezTo>
                          <a:pt x="281" y="222"/>
                          <a:pt x="277" y="211"/>
                          <a:pt x="277" y="198"/>
                        </a:cubicBezTo>
                        <a:cubicBezTo>
                          <a:pt x="277" y="166"/>
                          <a:pt x="303" y="140"/>
                          <a:pt x="335" y="140"/>
                        </a:cubicBezTo>
                        <a:cubicBezTo>
                          <a:pt x="367" y="140"/>
                          <a:pt x="394" y="166"/>
                          <a:pt x="394" y="198"/>
                        </a:cubicBezTo>
                        <a:cubicBezTo>
                          <a:pt x="394" y="208"/>
                          <a:pt x="391" y="218"/>
                          <a:pt x="386" y="227"/>
                        </a:cubicBezTo>
                        <a:cubicBezTo>
                          <a:pt x="478" y="339"/>
                          <a:pt x="478" y="339"/>
                          <a:pt x="478" y="339"/>
                        </a:cubicBezTo>
                        <a:cubicBezTo>
                          <a:pt x="487" y="331"/>
                          <a:pt x="499" y="327"/>
                          <a:pt x="511" y="327"/>
                        </a:cubicBezTo>
                        <a:cubicBezTo>
                          <a:pt x="541" y="327"/>
                          <a:pt x="565" y="350"/>
                          <a:pt x="565" y="380"/>
                        </a:cubicBezTo>
                        <a:cubicBezTo>
                          <a:pt x="565" y="410"/>
                          <a:pt x="541" y="434"/>
                          <a:pt x="511" y="43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0474" tIns="30238" rIns="60474" bIns="3023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04384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168" kern="0">
                      <a:solidFill>
                        <a:srgbClr val="FFFFFF"/>
                      </a:solidFill>
                      <a:latin typeface="Segoe UI"/>
                      <a:ea typeface="ＭＳ Ｐゴシック" charset="0"/>
                    </a:endParaRPr>
                  </a:p>
                </p:txBody>
              </p:sp>
            </p:grpSp>
          </p:grpSp>
          <p:pic>
            <p:nvPicPr>
              <p:cNvPr id="190" name="Picture 189">
                <a:extLst>
                  <a:ext uri="{FF2B5EF4-FFF2-40B4-BE49-F238E27FC236}">
                    <a16:creationId xmlns:a16="http://schemas.microsoft.com/office/drawing/2014/main" id="{4B5A372A-DE97-463E-90A6-D1D950F783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065" y="1773502"/>
                <a:ext cx="1097280" cy="1169815"/>
              </a:xfrm>
              <a:prstGeom prst="rect">
                <a:avLst/>
              </a:prstGeom>
            </p:spPr>
          </p:pic>
          <p:pic>
            <p:nvPicPr>
              <p:cNvPr id="191" name="Picture 190">
                <a:extLst>
                  <a:ext uri="{FF2B5EF4-FFF2-40B4-BE49-F238E27FC236}">
                    <a16:creationId xmlns:a16="http://schemas.microsoft.com/office/drawing/2014/main" id="{D572A164-B0E6-41EE-BA33-F424950AC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57566" y="1476053"/>
                <a:ext cx="914400" cy="839983"/>
              </a:xfrm>
              <a:prstGeom prst="rect">
                <a:avLst/>
              </a:prstGeom>
            </p:spPr>
          </p:pic>
          <p:pic>
            <p:nvPicPr>
              <p:cNvPr id="192" name="Picture 191">
                <a:extLst>
                  <a:ext uri="{FF2B5EF4-FFF2-40B4-BE49-F238E27FC236}">
                    <a16:creationId xmlns:a16="http://schemas.microsoft.com/office/drawing/2014/main" id="{7025FB04-D1DA-4C2A-BF80-DC0B236F5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9552" y="3618380"/>
                <a:ext cx="1005840" cy="961880"/>
              </a:xfrm>
              <a:prstGeom prst="rect">
                <a:avLst/>
              </a:prstGeom>
            </p:spPr>
          </p:pic>
          <p:pic>
            <p:nvPicPr>
              <p:cNvPr id="193" name="Picture 192">
                <a:extLst>
                  <a:ext uri="{FF2B5EF4-FFF2-40B4-BE49-F238E27FC236}">
                    <a16:creationId xmlns:a16="http://schemas.microsoft.com/office/drawing/2014/main" id="{75BFF077-6A14-4D37-A8A4-59874381C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7240" y="5390943"/>
                <a:ext cx="1433254" cy="810938"/>
              </a:xfrm>
              <a:prstGeom prst="rect">
                <a:avLst/>
              </a:prstGeom>
            </p:spPr>
          </p:pic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25E4DAFD-02EC-421E-93A2-AED77D4703E5}"/>
                  </a:ext>
                </a:extLst>
              </p:cNvPr>
              <p:cNvGrpSpPr/>
              <p:nvPr/>
            </p:nvGrpSpPr>
            <p:grpSpPr>
              <a:xfrm>
                <a:off x="1005494" y="5133903"/>
                <a:ext cx="1165825" cy="812551"/>
                <a:chOff x="955154" y="5702161"/>
                <a:chExt cx="1165825" cy="812551"/>
              </a:xfrm>
            </p:grpSpPr>
            <p:pic>
              <p:nvPicPr>
                <p:cNvPr id="205" name="Picture 204">
                  <a:extLst>
                    <a:ext uri="{FF2B5EF4-FFF2-40B4-BE49-F238E27FC236}">
                      <a16:creationId xmlns:a16="http://schemas.microsoft.com/office/drawing/2014/main" id="{8DF5DC5B-3284-4AD2-A596-F9620070A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5154" y="5702161"/>
                  <a:ext cx="884538" cy="812551"/>
                </a:xfrm>
                <a:prstGeom prst="rect">
                  <a:avLst/>
                </a:prstGeom>
              </p:spPr>
            </p:pic>
            <p:pic>
              <p:nvPicPr>
                <p:cNvPr id="206" name="Picture 205">
                  <a:extLst>
                    <a:ext uri="{FF2B5EF4-FFF2-40B4-BE49-F238E27FC236}">
                      <a16:creationId xmlns:a16="http://schemas.microsoft.com/office/drawing/2014/main" id="{8A35D447-C266-471F-BDF3-C0C6F1A18B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36441" y="5702161"/>
                  <a:ext cx="884538" cy="812551"/>
                </a:xfrm>
                <a:prstGeom prst="rect">
                  <a:avLst/>
                </a:prstGeom>
              </p:spPr>
            </p:pic>
          </p:grpSp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13BCB820-B465-407E-B062-E318A1B68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74125" y="5384149"/>
                <a:ext cx="1140309" cy="824527"/>
              </a:xfrm>
              <a:prstGeom prst="rect">
                <a:avLst/>
              </a:prstGeom>
            </p:spPr>
          </p:pic>
          <p:pic>
            <p:nvPicPr>
              <p:cNvPr id="196" name="Picture 195">
                <a:extLst>
                  <a:ext uri="{FF2B5EF4-FFF2-40B4-BE49-F238E27FC236}">
                    <a16:creationId xmlns:a16="http://schemas.microsoft.com/office/drawing/2014/main" id="{3D6FED2C-06D6-421F-913B-53FA8B18A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34193" y="4571623"/>
                <a:ext cx="1532854" cy="1234798"/>
              </a:xfrm>
              <a:prstGeom prst="rect">
                <a:avLst/>
              </a:prstGeom>
            </p:spPr>
          </p:pic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AE27AE15-B3C1-44D8-9276-B1E5552E9339}"/>
                  </a:ext>
                </a:extLst>
              </p:cNvPr>
              <p:cNvGrpSpPr/>
              <p:nvPr/>
            </p:nvGrpSpPr>
            <p:grpSpPr>
              <a:xfrm>
                <a:off x="10873494" y="2447818"/>
                <a:ext cx="964417" cy="993276"/>
                <a:chOff x="10848442" y="2587868"/>
                <a:chExt cx="1050510" cy="1081945"/>
              </a:xfrm>
            </p:grpSpPr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06639C49-C7E0-4FE2-A157-84298AB495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848442" y="2704797"/>
                  <a:ext cx="1050510" cy="965016"/>
                </a:xfrm>
                <a:prstGeom prst="rect">
                  <a:avLst/>
                </a:prstGeom>
              </p:spPr>
            </p:pic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CF0B06ED-A7C0-4167-8D86-BA7A484F2F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113106" y="2587868"/>
                  <a:ext cx="521184" cy="510891"/>
                </a:xfrm>
                <a:prstGeom prst="rect">
                  <a:avLst/>
                </a:prstGeom>
              </p:spPr>
            </p:pic>
          </p:grpSp>
          <p:pic>
            <p:nvPicPr>
              <p:cNvPr id="198" name="Picture 197">
                <a:extLst>
                  <a:ext uri="{FF2B5EF4-FFF2-40B4-BE49-F238E27FC236}">
                    <a16:creationId xmlns:a16="http://schemas.microsoft.com/office/drawing/2014/main" id="{2B53B606-96CB-45D2-9C63-0F85C5208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9007" y="1644908"/>
                <a:ext cx="1115117" cy="523229"/>
              </a:xfrm>
              <a:prstGeom prst="rect">
                <a:avLst/>
              </a:prstGeom>
            </p:spPr>
          </p:pic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6B9EDC7C-EA3A-4030-B072-E0D6AF2BD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3160" y="1860318"/>
                <a:ext cx="439690" cy="415954"/>
              </a:xfrm>
              <a:prstGeom prst="rect">
                <a:avLst/>
              </a:prstGeom>
            </p:spPr>
          </p:pic>
          <p:pic>
            <p:nvPicPr>
              <p:cNvPr id="200" name="Picture 199">
                <a:extLst>
                  <a:ext uri="{FF2B5EF4-FFF2-40B4-BE49-F238E27FC236}">
                    <a16:creationId xmlns:a16="http://schemas.microsoft.com/office/drawing/2014/main" id="{BE84385E-779F-4758-9433-037DDA5B7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076018" y="1735156"/>
                <a:ext cx="439690" cy="415954"/>
              </a:xfrm>
              <a:prstGeom prst="rect">
                <a:avLst/>
              </a:prstGeom>
            </p:spPr>
          </p:pic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FC18365C-2A97-46F5-8AC9-D3CE73CF3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36831" y="1639132"/>
                <a:ext cx="926828" cy="851399"/>
              </a:xfrm>
              <a:prstGeom prst="rect">
                <a:avLst/>
              </a:prstGeom>
            </p:spPr>
          </p:pic>
          <p:pic>
            <p:nvPicPr>
              <p:cNvPr id="202" name="Picture 201">
                <a:extLst>
                  <a:ext uri="{FF2B5EF4-FFF2-40B4-BE49-F238E27FC236}">
                    <a16:creationId xmlns:a16="http://schemas.microsoft.com/office/drawing/2014/main" id="{AC26253D-F966-4267-9D39-7123DDE94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0819" y="1495001"/>
                <a:ext cx="943845" cy="867032"/>
              </a:xfrm>
              <a:prstGeom prst="rect">
                <a:avLst/>
              </a:prstGeom>
            </p:spPr>
          </p:pic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A3EA203A-3354-4DDD-B4CE-627A9A518D55}"/>
                </a:ext>
              </a:extLst>
            </p:cNvPr>
            <p:cNvGrpSpPr/>
            <p:nvPr/>
          </p:nvGrpSpPr>
          <p:grpSpPr>
            <a:xfrm>
              <a:off x="2857318" y="3696834"/>
              <a:ext cx="939125" cy="368440"/>
              <a:chOff x="5110086" y="5251179"/>
              <a:chExt cx="2260402" cy="886809"/>
            </a:xfrm>
          </p:grpSpPr>
          <p:pic>
            <p:nvPicPr>
              <p:cNvPr id="186" name="Picture 185">
                <a:extLst>
                  <a:ext uri="{FF2B5EF4-FFF2-40B4-BE49-F238E27FC236}">
                    <a16:creationId xmlns:a16="http://schemas.microsoft.com/office/drawing/2014/main" id="{D3BAA5A9-1539-4752-9B73-FB0638EDB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10086" y="5475532"/>
                <a:ext cx="1077365" cy="627206"/>
              </a:xfrm>
              <a:prstGeom prst="rect">
                <a:avLst/>
              </a:prstGeom>
            </p:spPr>
          </p:pic>
          <p:pic>
            <p:nvPicPr>
              <p:cNvPr id="187" name="Picture 186">
                <a:extLst>
                  <a:ext uri="{FF2B5EF4-FFF2-40B4-BE49-F238E27FC236}">
                    <a16:creationId xmlns:a16="http://schemas.microsoft.com/office/drawing/2014/main" id="{B6507523-ADE0-4A19-B7DC-5C6F02CF10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19238" y="5251179"/>
                <a:ext cx="851250" cy="886809"/>
              </a:xfrm>
              <a:prstGeom prst="rect">
                <a:avLst/>
              </a:prstGeom>
            </p:spPr>
          </p:pic>
        </p:grp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E90A46F-0EC2-467B-9A5A-978CABA57C72}"/>
              </a:ext>
            </a:extLst>
          </p:cNvPr>
          <p:cNvGrpSpPr/>
          <p:nvPr/>
        </p:nvGrpSpPr>
        <p:grpSpPr>
          <a:xfrm>
            <a:off x="8597063" y="6058652"/>
            <a:ext cx="859112" cy="806554"/>
            <a:chOff x="8870197" y="4479210"/>
            <a:chExt cx="973986" cy="914400"/>
          </a:xfrm>
        </p:grpSpPr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CAE46175-495E-47DC-80C5-7D9D8317BCB1}"/>
                </a:ext>
              </a:extLst>
            </p:cNvPr>
            <p:cNvSpPr/>
            <p:nvPr/>
          </p:nvSpPr>
          <p:spPr>
            <a:xfrm>
              <a:off x="8899990" y="4479210"/>
              <a:ext cx="914400" cy="914400"/>
            </a:xfrm>
            <a:prstGeom prst="ellipse">
              <a:avLst/>
            </a:prstGeom>
            <a:solidFill>
              <a:srgbClr val="0072C6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75176">
                <a:defRPr/>
              </a:pPr>
              <a:endParaRPr lang="en-US" sz="2118" kern="0" dirty="0">
                <a:solidFill>
                  <a:srgbClr val="505050"/>
                </a:solidFill>
                <a:latin typeface="Segoe UI"/>
              </a:endParaRPr>
            </a:p>
          </p:txBody>
        </p:sp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F533AD05-D0B7-46A2-8331-C83A576FC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4990" y="4566665"/>
              <a:ext cx="464400" cy="310366"/>
            </a:xfrm>
            <a:prstGeom prst="rect">
              <a:avLst/>
            </a:prstGeom>
          </p:spPr>
        </p:pic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50DEE98B-8D84-4525-95BE-932B8A2A11FE}"/>
                </a:ext>
              </a:extLst>
            </p:cNvPr>
            <p:cNvSpPr/>
            <p:nvPr/>
          </p:nvSpPr>
          <p:spPr bwMode="auto">
            <a:xfrm>
              <a:off x="8870197" y="4833213"/>
              <a:ext cx="973986" cy="438125"/>
            </a:xfrm>
            <a:prstGeom prst="rect">
              <a:avLst/>
            </a:prstGeom>
            <a:noFill/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1130" rIns="0" bIns="4113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73989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82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"/>
                </a:rPr>
                <a:t>Active</a:t>
              </a:r>
              <a:br>
                <a:rPr lang="en-US" sz="882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"/>
                </a:rPr>
              </a:br>
              <a:r>
                <a:rPr lang="en-US" sz="882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"/>
                </a:rPr>
                <a:t>Directory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52D8B19-7253-4F8D-9634-CCA6949E832F}"/>
              </a:ext>
            </a:extLst>
          </p:cNvPr>
          <p:cNvGrpSpPr/>
          <p:nvPr/>
        </p:nvGrpSpPr>
        <p:grpSpPr>
          <a:xfrm>
            <a:off x="7926605" y="6119145"/>
            <a:ext cx="806554" cy="806553"/>
            <a:chOff x="3453439" y="3767154"/>
            <a:chExt cx="914400" cy="914400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F57AFCCF-25D2-4B23-A81F-8463751996B4}"/>
                </a:ext>
              </a:extLst>
            </p:cNvPr>
            <p:cNvSpPr/>
            <p:nvPr/>
          </p:nvSpPr>
          <p:spPr>
            <a:xfrm>
              <a:off x="3453439" y="3767154"/>
              <a:ext cx="914400" cy="914400"/>
            </a:xfrm>
            <a:prstGeom prst="ellipse">
              <a:avLst/>
            </a:prstGeom>
            <a:solidFill>
              <a:srgbClr val="289F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75176">
                <a:defRPr/>
              </a:pPr>
              <a:endParaRPr lang="en-US" sz="2118" kern="0" dirty="0">
                <a:solidFill>
                  <a:srgbClr val="505050"/>
                </a:solidFill>
                <a:latin typeface="Segoe UI"/>
              </a:endParaRPr>
            </a:p>
          </p:txBody>
        </p: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314BAE1E-6CF2-45DA-8EFB-67EB2E9108AE}"/>
                </a:ext>
              </a:extLst>
            </p:cNvPr>
            <p:cNvGrpSpPr/>
            <p:nvPr/>
          </p:nvGrpSpPr>
          <p:grpSpPr>
            <a:xfrm>
              <a:off x="3718527" y="3842550"/>
              <a:ext cx="384225" cy="381804"/>
              <a:chOff x="3725592" y="3854779"/>
              <a:chExt cx="348223" cy="346029"/>
            </a:xfrm>
          </p:grpSpPr>
          <p:sp>
            <p:nvSpPr>
              <p:cNvPr id="220" name="Freeform 5">
                <a:extLst>
                  <a:ext uri="{FF2B5EF4-FFF2-40B4-BE49-F238E27FC236}">
                    <a16:creationId xmlns:a16="http://schemas.microsoft.com/office/drawing/2014/main" id="{DFF960ED-48B6-43B0-A69C-BDEF462A0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4973" y="3984540"/>
                <a:ext cx="59940" cy="108463"/>
              </a:xfrm>
              <a:custGeom>
                <a:avLst/>
                <a:gdLst>
                  <a:gd name="T0" fmla="*/ 19 w 115"/>
                  <a:gd name="T1" fmla="*/ 0 h 208"/>
                  <a:gd name="T2" fmla="*/ 0 w 115"/>
                  <a:gd name="T3" fmla="*/ 7 h 208"/>
                  <a:gd name="T4" fmla="*/ 0 w 115"/>
                  <a:gd name="T5" fmla="*/ 207 h 208"/>
                  <a:gd name="T6" fmla="*/ 3 w 115"/>
                  <a:gd name="T7" fmla="*/ 208 h 208"/>
                  <a:gd name="T8" fmla="*/ 114 w 115"/>
                  <a:gd name="T9" fmla="*/ 135 h 208"/>
                  <a:gd name="T10" fmla="*/ 114 w 115"/>
                  <a:gd name="T11" fmla="*/ 131 h 208"/>
                  <a:gd name="T12" fmla="*/ 115 w 115"/>
                  <a:gd name="T13" fmla="*/ 119 h 208"/>
                  <a:gd name="T14" fmla="*/ 19 w 115"/>
                  <a:gd name="T15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208">
                    <a:moveTo>
                      <a:pt x="19" y="0"/>
                    </a:moveTo>
                    <a:cubicBezTo>
                      <a:pt x="13" y="4"/>
                      <a:pt x="6" y="6"/>
                      <a:pt x="0" y="7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1" y="208"/>
                      <a:pt x="2" y="208"/>
                      <a:pt x="3" y="208"/>
                    </a:cubicBezTo>
                    <a:cubicBezTo>
                      <a:pt x="114" y="135"/>
                      <a:pt x="114" y="135"/>
                      <a:pt x="114" y="135"/>
                    </a:cubicBezTo>
                    <a:cubicBezTo>
                      <a:pt x="114" y="134"/>
                      <a:pt x="114" y="132"/>
                      <a:pt x="114" y="131"/>
                    </a:cubicBezTo>
                    <a:cubicBezTo>
                      <a:pt x="114" y="127"/>
                      <a:pt x="115" y="123"/>
                      <a:pt x="115" y="119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474" tIns="30238" rIns="60474" bIns="30238" numCol="1" anchor="t" anchorCtr="0" compatLnSpc="1">
                <a:prstTxWarp prst="textNoShape">
                  <a:avLst/>
                </a:prstTxWarp>
              </a:bodyPr>
              <a:lstStyle/>
              <a:p>
                <a:pPr defTabSz="60438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68" kern="0">
                  <a:solidFill>
                    <a:srgbClr val="FFFFFF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21" name="Freeform 6">
                <a:extLst>
                  <a:ext uri="{FF2B5EF4-FFF2-40B4-BE49-F238E27FC236}">
                    <a16:creationId xmlns:a16="http://schemas.microsoft.com/office/drawing/2014/main" id="{6B251531-263C-4FDA-979F-4B607B4B9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9883" y="3986077"/>
                <a:ext cx="60379" cy="106926"/>
              </a:xfrm>
              <a:custGeom>
                <a:avLst/>
                <a:gdLst>
                  <a:gd name="T0" fmla="*/ 0 w 116"/>
                  <a:gd name="T1" fmla="*/ 106 h 205"/>
                  <a:gd name="T2" fmla="*/ 5 w 116"/>
                  <a:gd name="T3" fmla="*/ 128 h 205"/>
                  <a:gd name="T4" fmla="*/ 3 w 116"/>
                  <a:gd name="T5" fmla="*/ 141 h 205"/>
                  <a:gd name="T6" fmla="*/ 116 w 116"/>
                  <a:gd name="T7" fmla="*/ 205 h 205"/>
                  <a:gd name="T8" fmla="*/ 116 w 116"/>
                  <a:gd name="T9" fmla="*/ 1 h 205"/>
                  <a:gd name="T10" fmla="*/ 113 w 116"/>
                  <a:gd name="T11" fmla="*/ 0 h 205"/>
                  <a:gd name="T12" fmla="*/ 0 w 116"/>
                  <a:gd name="T13" fmla="*/ 10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6" h="205">
                    <a:moveTo>
                      <a:pt x="0" y="106"/>
                    </a:moveTo>
                    <a:cubicBezTo>
                      <a:pt x="3" y="113"/>
                      <a:pt x="5" y="120"/>
                      <a:pt x="5" y="128"/>
                    </a:cubicBezTo>
                    <a:cubicBezTo>
                      <a:pt x="5" y="132"/>
                      <a:pt x="4" y="137"/>
                      <a:pt x="3" y="141"/>
                    </a:cubicBezTo>
                    <a:cubicBezTo>
                      <a:pt x="116" y="205"/>
                      <a:pt x="116" y="205"/>
                      <a:pt x="116" y="205"/>
                    </a:cubicBezTo>
                    <a:cubicBezTo>
                      <a:pt x="116" y="1"/>
                      <a:pt x="116" y="1"/>
                      <a:pt x="116" y="1"/>
                    </a:cubicBezTo>
                    <a:cubicBezTo>
                      <a:pt x="115" y="1"/>
                      <a:pt x="114" y="1"/>
                      <a:pt x="113" y="0"/>
                    </a:cubicBez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474" tIns="30238" rIns="60474" bIns="30238" numCol="1" anchor="t" anchorCtr="0" compatLnSpc="1">
                <a:prstTxWarp prst="textNoShape">
                  <a:avLst/>
                </a:prstTxWarp>
              </a:bodyPr>
              <a:lstStyle/>
              <a:p>
                <a:pPr defTabSz="60438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68" kern="0">
                  <a:solidFill>
                    <a:srgbClr val="FFFFFF"/>
                  </a:solidFill>
                  <a:latin typeface="Segoe UI"/>
                  <a:ea typeface="ＭＳ Ｐゴシック" charset="0"/>
                </a:endParaRPr>
              </a:p>
            </p:txBody>
          </p:sp>
          <p:sp>
            <p:nvSpPr>
              <p:cNvPr id="222" name="Freeform 7">
                <a:extLst>
                  <a:ext uri="{FF2B5EF4-FFF2-40B4-BE49-F238E27FC236}">
                    <a16:creationId xmlns:a16="http://schemas.microsoft.com/office/drawing/2014/main" id="{E01A3730-4959-4A85-AB7A-154645FFDA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25592" y="3854779"/>
                <a:ext cx="348223" cy="346029"/>
              </a:xfrm>
              <a:custGeom>
                <a:avLst/>
                <a:gdLst>
                  <a:gd name="T0" fmla="*/ 331 w 668"/>
                  <a:gd name="T1" fmla="*/ 0 h 664"/>
                  <a:gd name="T2" fmla="*/ 0 w 668"/>
                  <a:gd name="T3" fmla="*/ 391 h 664"/>
                  <a:gd name="T4" fmla="*/ 331 w 668"/>
                  <a:gd name="T5" fmla="*/ 664 h 664"/>
                  <a:gd name="T6" fmla="*/ 668 w 668"/>
                  <a:gd name="T7" fmla="*/ 391 h 664"/>
                  <a:gd name="T8" fmla="*/ 331 w 668"/>
                  <a:gd name="T9" fmla="*/ 0 h 664"/>
                  <a:gd name="T10" fmla="*/ 511 w 668"/>
                  <a:gd name="T11" fmla="*/ 434 h 664"/>
                  <a:gd name="T12" fmla="*/ 473 w 668"/>
                  <a:gd name="T13" fmla="*/ 417 h 664"/>
                  <a:gd name="T14" fmla="*/ 379 w 668"/>
                  <a:gd name="T15" fmla="*/ 478 h 664"/>
                  <a:gd name="T16" fmla="*/ 389 w 668"/>
                  <a:gd name="T17" fmla="*/ 509 h 664"/>
                  <a:gd name="T18" fmla="*/ 335 w 668"/>
                  <a:gd name="T19" fmla="*/ 563 h 664"/>
                  <a:gd name="T20" fmla="*/ 282 w 668"/>
                  <a:gd name="T21" fmla="*/ 509 h 664"/>
                  <a:gd name="T22" fmla="*/ 293 w 668"/>
                  <a:gd name="T23" fmla="*/ 477 h 664"/>
                  <a:gd name="T24" fmla="*/ 189 w 668"/>
                  <a:gd name="T25" fmla="*/ 418 h 664"/>
                  <a:gd name="T26" fmla="*/ 152 w 668"/>
                  <a:gd name="T27" fmla="*/ 434 h 664"/>
                  <a:gd name="T28" fmla="*/ 98 w 668"/>
                  <a:gd name="T29" fmla="*/ 380 h 664"/>
                  <a:gd name="T30" fmla="*/ 152 w 668"/>
                  <a:gd name="T31" fmla="*/ 327 h 664"/>
                  <a:gd name="T32" fmla="*/ 178 w 668"/>
                  <a:gd name="T33" fmla="*/ 334 h 664"/>
                  <a:gd name="T34" fmla="*/ 287 w 668"/>
                  <a:gd name="T35" fmla="*/ 232 h 664"/>
                  <a:gd name="T36" fmla="*/ 277 w 668"/>
                  <a:gd name="T37" fmla="*/ 198 h 664"/>
                  <a:gd name="T38" fmla="*/ 335 w 668"/>
                  <a:gd name="T39" fmla="*/ 140 h 664"/>
                  <a:gd name="T40" fmla="*/ 394 w 668"/>
                  <a:gd name="T41" fmla="*/ 198 h 664"/>
                  <a:gd name="T42" fmla="*/ 386 w 668"/>
                  <a:gd name="T43" fmla="*/ 227 h 664"/>
                  <a:gd name="T44" fmla="*/ 478 w 668"/>
                  <a:gd name="T45" fmla="*/ 339 h 664"/>
                  <a:gd name="T46" fmla="*/ 511 w 668"/>
                  <a:gd name="T47" fmla="*/ 327 h 664"/>
                  <a:gd name="T48" fmla="*/ 565 w 668"/>
                  <a:gd name="T49" fmla="*/ 380 h 664"/>
                  <a:gd name="T50" fmla="*/ 511 w 668"/>
                  <a:gd name="T51" fmla="*/ 434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68" h="664">
                    <a:moveTo>
                      <a:pt x="331" y="0"/>
                    </a:moveTo>
                    <a:cubicBezTo>
                      <a:pt x="0" y="391"/>
                      <a:pt x="0" y="391"/>
                      <a:pt x="0" y="391"/>
                    </a:cubicBezTo>
                    <a:cubicBezTo>
                      <a:pt x="331" y="664"/>
                      <a:pt x="331" y="664"/>
                      <a:pt x="331" y="664"/>
                    </a:cubicBezTo>
                    <a:cubicBezTo>
                      <a:pt x="668" y="391"/>
                      <a:pt x="668" y="391"/>
                      <a:pt x="668" y="391"/>
                    </a:cubicBezTo>
                    <a:lnTo>
                      <a:pt x="331" y="0"/>
                    </a:lnTo>
                    <a:close/>
                    <a:moveTo>
                      <a:pt x="511" y="434"/>
                    </a:moveTo>
                    <a:cubicBezTo>
                      <a:pt x="496" y="434"/>
                      <a:pt x="482" y="427"/>
                      <a:pt x="473" y="417"/>
                    </a:cubicBezTo>
                    <a:cubicBezTo>
                      <a:pt x="379" y="478"/>
                      <a:pt x="379" y="478"/>
                      <a:pt x="379" y="478"/>
                    </a:cubicBezTo>
                    <a:cubicBezTo>
                      <a:pt x="385" y="487"/>
                      <a:pt x="389" y="498"/>
                      <a:pt x="389" y="509"/>
                    </a:cubicBezTo>
                    <a:cubicBezTo>
                      <a:pt x="389" y="539"/>
                      <a:pt x="365" y="563"/>
                      <a:pt x="335" y="563"/>
                    </a:cubicBezTo>
                    <a:cubicBezTo>
                      <a:pt x="305" y="563"/>
                      <a:pt x="282" y="539"/>
                      <a:pt x="282" y="509"/>
                    </a:cubicBezTo>
                    <a:cubicBezTo>
                      <a:pt x="282" y="497"/>
                      <a:pt x="286" y="486"/>
                      <a:pt x="293" y="477"/>
                    </a:cubicBezTo>
                    <a:cubicBezTo>
                      <a:pt x="189" y="418"/>
                      <a:pt x="189" y="418"/>
                      <a:pt x="189" y="418"/>
                    </a:cubicBezTo>
                    <a:cubicBezTo>
                      <a:pt x="179" y="428"/>
                      <a:pt x="166" y="434"/>
                      <a:pt x="152" y="434"/>
                    </a:cubicBezTo>
                    <a:cubicBezTo>
                      <a:pt x="122" y="434"/>
                      <a:pt x="98" y="410"/>
                      <a:pt x="98" y="380"/>
                    </a:cubicBezTo>
                    <a:cubicBezTo>
                      <a:pt x="98" y="350"/>
                      <a:pt x="122" y="327"/>
                      <a:pt x="152" y="327"/>
                    </a:cubicBezTo>
                    <a:cubicBezTo>
                      <a:pt x="161" y="327"/>
                      <a:pt x="170" y="329"/>
                      <a:pt x="178" y="334"/>
                    </a:cubicBezTo>
                    <a:cubicBezTo>
                      <a:pt x="287" y="232"/>
                      <a:pt x="287" y="232"/>
                      <a:pt x="287" y="232"/>
                    </a:cubicBezTo>
                    <a:cubicBezTo>
                      <a:pt x="281" y="222"/>
                      <a:pt x="277" y="211"/>
                      <a:pt x="277" y="198"/>
                    </a:cubicBezTo>
                    <a:cubicBezTo>
                      <a:pt x="277" y="166"/>
                      <a:pt x="303" y="140"/>
                      <a:pt x="335" y="140"/>
                    </a:cubicBezTo>
                    <a:cubicBezTo>
                      <a:pt x="367" y="140"/>
                      <a:pt x="394" y="166"/>
                      <a:pt x="394" y="198"/>
                    </a:cubicBezTo>
                    <a:cubicBezTo>
                      <a:pt x="394" y="208"/>
                      <a:pt x="391" y="218"/>
                      <a:pt x="386" y="227"/>
                    </a:cubicBezTo>
                    <a:cubicBezTo>
                      <a:pt x="478" y="339"/>
                      <a:pt x="478" y="339"/>
                      <a:pt x="478" y="339"/>
                    </a:cubicBezTo>
                    <a:cubicBezTo>
                      <a:pt x="487" y="331"/>
                      <a:pt x="499" y="327"/>
                      <a:pt x="511" y="327"/>
                    </a:cubicBezTo>
                    <a:cubicBezTo>
                      <a:pt x="541" y="327"/>
                      <a:pt x="565" y="350"/>
                      <a:pt x="565" y="380"/>
                    </a:cubicBezTo>
                    <a:cubicBezTo>
                      <a:pt x="565" y="410"/>
                      <a:pt x="541" y="434"/>
                      <a:pt x="511" y="4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0474" tIns="30238" rIns="60474" bIns="30238" numCol="1" anchor="t" anchorCtr="0" compatLnSpc="1">
                <a:prstTxWarp prst="textNoShape">
                  <a:avLst/>
                </a:prstTxWarp>
              </a:bodyPr>
              <a:lstStyle/>
              <a:p>
                <a:pPr defTabSz="60438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68" kern="0">
                  <a:solidFill>
                    <a:srgbClr val="FFFFFF"/>
                  </a:solidFill>
                  <a:latin typeface="Segoe UI"/>
                  <a:ea typeface="ＭＳ Ｐゴシック" charset="0"/>
                </a:endParaRPr>
              </a:p>
            </p:txBody>
          </p:sp>
        </p:grp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EE13CD92-4E32-456C-B92C-2997CE339A30}"/>
                </a:ext>
              </a:extLst>
            </p:cNvPr>
            <p:cNvSpPr/>
            <p:nvPr/>
          </p:nvSpPr>
          <p:spPr>
            <a:xfrm>
              <a:off x="3499990" y="4228414"/>
              <a:ext cx="821300" cy="30778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3989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82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"/>
                </a:rPr>
                <a:t>Azure Active Directory</a:t>
              </a:r>
            </a:p>
          </p:txBody>
        </p:sp>
      </p:grpSp>
      <p:sp>
        <p:nvSpPr>
          <p:cNvPr id="223" name="Content Placeholder 3">
            <a:extLst>
              <a:ext uri="{FF2B5EF4-FFF2-40B4-BE49-F238E27FC236}">
                <a16:creationId xmlns:a16="http://schemas.microsoft.com/office/drawing/2014/main" id="{56200890-670D-487E-A001-FA3968F4A171}"/>
              </a:ext>
            </a:extLst>
          </p:cNvPr>
          <p:cNvSpPr txBox="1">
            <a:spLocks/>
          </p:cNvSpPr>
          <p:nvPr/>
        </p:nvSpPr>
        <p:spPr>
          <a:xfrm>
            <a:off x="2930318" y="2358478"/>
            <a:ext cx="7723914" cy="456233"/>
          </a:xfrm>
          <a:prstGeom prst="rect">
            <a:avLst/>
          </a:prstGeom>
        </p:spPr>
        <p:txBody>
          <a:bodyPr vert="horz" wrap="square" lIns="129048" tIns="80654" rIns="129048" bIns="80654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22885">
              <a:defRPr/>
            </a:pPr>
            <a:r>
              <a:rPr lang="en-US" sz="2118" dirty="0">
                <a:solidFill>
                  <a:srgbClr val="E7E6E6">
                    <a:lumMod val="50000"/>
                  </a:srgbClr>
                </a:solidFill>
                <a:latin typeface="Segoe UI Light"/>
              </a:rPr>
              <a:t>Active Directory and Administrators control all the assets</a:t>
            </a:r>
            <a:endParaRPr lang="en-US" sz="2118" dirty="0"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latin typeface="Segoe UI Light"/>
            </a:endParaRPr>
          </a:p>
        </p:txBody>
      </p: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30A9E55D-470D-4FE3-9C57-95F35EB741BC}"/>
              </a:ext>
            </a:extLst>
          </p:cNvPr>
          <p:cNvCxnSpPr/>
          <p:nvPr/>
        </p:nvCxnSpPr>
        <p:spPr>
          <a:xfrm flipH="1" flipV="1">
            <a:off x="8033979" y="5351852"/>
            <a:ext cx="600650" cy="833800"/>
          </a:xfrm>
          <a:prstGeom prst="straightConnector1">
            <a:avLst/>
          </a:prstGeom>
          <a:ln w="57150">
            <a:solidFill>
              <a:srgbClr val="E8112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BE0F5C5-3DEB-4630-8463-AF07CDF673AB}"/>
              </a:ext>
            </a:extLst>
          </p:cNvPr>
          <p:cNvSpPr/>
          <p:nvPr/>
        </p:nvSpPr>
        <p:spPr bwMode="auto">
          <a:xfrm>
            <a:off x="6804566" y="4484142"/>
            <a:ext cx="1229413" cy="935648"/>
          </a:xfrm>
          <a:prstGeom prst="rect">
            <a:avLst/>
          </a:prstGeom>
          <a:ln w="57150">
            <a:solidFill>
              <a:srgbClr val="E8112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61310" tIns="129048" rIns="161310" bIns="1290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2264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118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6" name="Group 4">
            <a:extLst>
              <a:ext uri="{FF2B5EF4-FFF2-40B4-BE49-F238E27FC236}">
                <a16:creationId xmlns:a16="http://schemas.microsoft.com/office/drawing/2014/main" id="{13D457EA-D655-45C7-A41F-8874EA3F95E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417306" y="4607788"/>
            <a:ext cx="554797" cy="287629"/>
            <a:chOff x="750" y="2039"/>
            <a:chExt cx="976" cy="506"/>
          </a:xfrm>
        </p:grpSpPr>
        <p:sp>
          <p:nvSpPr>
            <p:cNvPr id="227" name="AutoShape 3">
              <a:extLst>
                <a:ext uri="{FF2B5EF4-FFF2-40B4-BE49-F238E27FC236}">
                  <a16:creationId xmlns:a16="http://schemas.microsoft.com/office/drawing/2014/main" id="{E4A07514-895A-48E2-A02D-5D5A8D5AE49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2039"/>
              <a:ext cx="814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28" name="Freeform 5">
              <a:extLst>
                <a:ext uri="{FF2B5EF4-FFF2-40B4-BE49-F238E27FC236}">
                  <a16:creationId xmlns:a16="http://schemas.microsoft.com/office/drawing/2014/main" id="{0875C010-C634-4F21-BB3B-592A52C05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2042"/>
              <a:ext cx="814" cy="503"/>
            </a:xfrm>
            <a:custGeom>
              <a:avLst/>
              <a:gdLst>
                <a:gd name="T0" fmla="*/ 201 w 201"/>
                <a:gd name="T1" fmla="*/ 107 h 123"/>
                <a:gd name="T2" fmla="*/ 185 w 201"/>
                <a:gd name="T3" fmla="*/ 123 h 123"/>
                <a:gd name="T4" fmla="*/ 16 w 201"/>
                <a:gd name="T5" fmla="*/ 123 h 123"/>
                <a:gd name="T6" fmla="*/ 0 w 201"/>
                <a:gd name="T7" fmla="*/ 107 h 123"/>
                <a:gd name="T8" fmla="*/ 0 w 201"/>
                <a:gd name="T9" fmla="*/ 16 h 123"/>
                <a:gd name="T10" fmla="*/ 16 w 201"/>
                <a:gd name="T11" fmla="*/ 0 h 123"/>
                <a:gd name="T12" fmla="*/ 185 w 201"/>
                <a:gd name="T13" fmla="*/ 0 h 123"/>
                <a:gd name="T14" fmla="*/ 201 w 201"/>
                <a:gd name="T15" fmla="*/ 16 h 123"/>
                <a:gd name="T16" fmla="*/ 201 w 201"/>
                <a:gd name="T17" fmla="*/ 10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23">
                  <a:moveTo>
                    <a:pt x="201" y="107"/>
                  </a:moveTo>
                  <a:cubicBezTo>
                    <a:pt x="201" y="116"/>
                    <a:pt x="194" y="123"/>
                    <a:pt x="185" y="123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7" y="123"/>
                    <a:pt x="0" y="116"/>
                    <a:pt x="0" y="10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94" y="0"/>
                    <a:pt x="201" y="7"/>
                    <a:pt x="201" y="16"/>
                  </a:cubicBezTo>
                  <a:lnTo>
                    <a:pt x="201" y="107"/>
                  </a:lnTo>
                  <a:close/>
                </a:path>
              </a:pathLst>
            </a:cu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29" name="Rectangle 6">
              <a:extLst>
                <a:ext uri="{FF2B5EF4-FFF2-40B4-BE49-F238E27FC236}">
                  <a16:creationId xmlns:a16="http://schemas.microsoft.com/office/drawing/2014/main" id="{4C609A64-DE1A-465B-A391-B596414E7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2108"/>
              <a:ext cx="203" cy="24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0" name="Freeform 7">
              <a:extLst>
                <a:ext uri="{FF2B5EF4-FFF2-40B4-BE49-F238E27FC236}">
                  <a16:creationId xmlns:a16="http://schemas.microsoft.com/office/drawing/2014/main" id="{6F35FF28-5631-4263-9D92-99C7BB930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" y="2099"/>
              <a:ext cx="372" cy="17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1" name="Freeform 8">
              <a:extLst>
                <a:ext uri="{FF2B5EF4-FFF2-40B4-BE49-F238E27FC236}">
                  <a16:creationId xmlns:a16="http://schemas.microsoft.com/office/drawing/2014/main" id="{325B0125-8DCB-483A-911E-162059986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" y="2165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2" name="Freeform 9">
              <a:extLst>
                <a:ext uri="{FF2B5EF4-FFF2-40B4-BE49-F238E27FC236}">
                  <a16:creationId xmlns:a16="http://schemas.microsoft.com/office/drawing/2014/main" id="{06C810E1-3CCF-4226-B28B-A1610987C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" y="2279"/>
              <a:ext cx="372" cy="21"/>
            </a:xfrm>
            <a:custGeom>
              <a:avLst/>
              <a:gdLst>
                <a:gd name="T0" fmla="*/ 89 w 92"/>
                <a:gd name="T1" fmla="*/ 5 h 5"/>
                <a:gd name="T2" fmla="*/ 2 w 92"/>
                <a:gd name="T3" fmla="*/ 5 h 5"/>
                <a:gd name="T4" fmla="*/ 0 w 92"/>
                <a:gd name="T5" fmla="*/ 3 h 5"/>
                <a:gd name="T6" fmla="*/ 2 w 92"/>
                <a:gd name="T7" fmla="*/ 0 h 5"/>
                <a:gd name="T8" fmla="*/ 89 w 92"/>
                <a:gd name="T9" fmla="*/ 0 h 5"/>
                <a:gd name="T10" fmla="*/ 92 w 92"/>
                <a:gd name="T11" fmla="*/ 3 h 5"/>
                <a:gd name="T12" fmla="*/ 89 w 92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5">
                  <a:moveTo>
                    <a:pt x="89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3"/>
                  </a:cubicBezTo>
                  <a:cubicBezTo>
                    <a:pt x="92" y="4"/>
                    <a:pt x="91" y="5"/>
                    <a:pt x="8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3" name="Freeform 10">
              <a:extLst>
                <a:ext uri="{FF2B5EF4-FFF2-40B4-BE49-F238E27FC236}">
                  <a16:creationId xmlns:a16="http://schemas.microsoft.com/office/drawing/2014/main" id="{8E9C7572-6623-425B-9EB8-8A487F7DC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5" y="2345"/>
              <a:ext cx="372" cy="16"/>
            </a:xfrm>
            <a:custGeom>
              <a:avLst/>
              <a:gdLst>
                <a:gd name="T0" fmla="*/ 89 w 92"/>
                <a:gd name="T1" fmla="*/ 4 h 4"/>
                <a:gd name="T2" fmla="*/ 2 w 92"/>
                <a:gd name="T3" fmla="*/ 4 h 4"/>
                <a:gd name="T4" fmla="*/ 0 w 92"/>
                <a:gd name="T5" fmla="*/ 2 h 4"/>
                <a:gd name="T6" fmla="*/ 2 w 92"/>
                <a:gd name="T7" fmla="*/ 0 h 4"/>
                <a:gd name="T8" fmla="*/ 89 w 92"/>
                <a:gd name="T9" fmla="*/ 0 h 4"/>
                <a:gd name="T10" fmla="*/ 92 w 92"/>
                <a:gd name="T11" fmla="*/ 2 h 4"/>
                <a:gd name="T12" fmla="*/ 89 w 9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4">
                  <a:moveTo>
                    <a:pt x="89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1" y="0"/>
                    <a:pt x="92" y="1"/>
                    <a:pt x="92" y="2"/>
                  </a:cubicBezTo>
                  <a:cubicBezTo>
                    <a:pt x="92" y="3"/>
                    <a:pt x="91" y="4"/>
                    <a:pt x="8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4" name="Freeform 11">
              <a:extLst>
                <a:ext uri="{FF2B5EF4-FFF2-40B4-BE49-F238E27FC236}">
                  <a16:creationId xmlns:a16="http://schemas.microsoft.com/office/drawing/2014/main" id="{3CDB17A3-FD66-49B9-8905-B2AA1E8EE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2410"/>
              <a:ext cx="676" cy="16"/>
            </a:xfrm>
            <a:custGeom>
              <a:avLst/>
              <a:gdLst>
                <a:gd name="T0" fmla="*/ 164 w 167"/>
                <a:gd name="T1" fmla="*/ 4 h 4"/>
                <a:gd name="T2" fmla="*/ 2 w 167"/>
                <a:gd name="T3" fmla="*/ 4 h 4"/>
                <a:gd name="T4" fmla="*/ 0 w 167"/>
                <a:gd name="T5" fmla="*/ 2 h 4"/>
                <a:gd name="T6" fmla="*/ 2 w 167"/>
                <a:gd name="T7" fmla="*/ 0 h 4"/>
                <a:gd name="T8" fmla="*/ 164 w 167"/>
                <a:gd name="T9" fmla="*/ 0 h 4"/>
                <a:gd name="T10" fmla="*/ 167 w 167"/>
                <a:gd name="T11" fmla="*/ 2 h 4"/>
                <a:gd name="T12" fmla="*/ 164 w 16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">
                  <a:moveTo>
                    <a:pt x="16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3"/>
                    <a:pt x="166" y="4"/>
                    <a:pt x="164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5" name="Freeform 12">
              <a:extLst>
                <a:ext uri="{FF2B5EF4-FFF2-40B4-BE49-F238E27FC236}">
                  <a16:creationId xmlns:a16="http://schemas.microsoft.com/office/drawing/2014/main" id="{20A327CC-3896-4442-A3F8-ADE37BFC9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1" y="2471"/>
              <a:ext cx="676" cy="21"/>
            </a:xfrm>
            <a:custGeom>
              <a:avLst/>
              <a:gdLst>
                <a:gd name="T0" fmla="*/ 164 w 167"/>
                <a:gd name="T1" fmla="*/ 5 h 5"/>
                <a:gd name="T2" fmla="*/ 2 w 167"/>
                <a:gd name="T3" fmla="*/ 5 h 5"/>
                <a:gd name="T4" fmla="*/ 0 w 167"/>
                <a:gd name="T5" fmla="*/ 2 h 5"/>
                <a:gd name="T6" fmla="*/ 2 w 167"/>
                <a:gd name="T7" fmla="*/ 0 h 5"/>
                <a:gd name="T8" fmla="*/ 164 w 167"/>
                <a:gd name="T9" fmla="*/ 0 h 5"/>
                <a:gd name="T10" fmla="*/ 167 w 167"/>
                <a:gd name="T11" fmla="*/ 2 h 5"/>
                <a:gd name="T12" fmla="*/ 164 w 167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">
                  <a:moveTo>
                    <a:pt x="164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6" y="0"/>
                    <a:pt x="167" y="1"/>
                    <a:pt x="167" y="2"/>
                  </a:cubicBezTo>
                  <a:cubicBezTo>
                    <a:pt x="167" y="4"/>
                    <a:pt x="166" y="5"/>
                    <a:pt x="164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6" name="Oval 13">
              <a:extLst>
                <a:ext uri="{FF2B5EF4-FFF2-40B4-BE49-F238E27FC236}">
                  <a16:creationId xmlns:a16="http://schemas.microsoft.com/office/drawing/2014/main" id="{A794E069-2F59-4CD7-A473-18B4988EA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4" y="2157"/>
              <a:ext cx="73" cy="7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7" name="Freeform 14">
              <a:extLst>
                <a:ext uri="{FF2B5EF4-FFF2-40B4-BE49-F238E27FC236}">
                  <a16:creationId xmlns:a16="http://schemas.microsoft.com/office/drawing/2014/main" id="{225B9DAC-0B8F-479A-BEF1-EB59EC7CE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" y="2247"/>
              <a:ext cx="113" cy="106"/>
            </a:xfrm>
            <a:custGeom>
              <a:avLst/>
              <a:gdLst>
                <a:gd name="T0" fmla="*/ 28 w 28"/>
                <a:gd name="T1" fmla="*/ 26 h 26"/>
                <a:gd name="T2" fmla="*/ 28 w 28"/>
                <a:gd name="T3" fmla="*/ 9 h 26"/>
                <a:gd name="T4" fmla="*/ 19 w 28"/>
                <a:gd name="T5" fmla="*/ 0 h 26"/>
                <a:gd name="T6" fmla="*/ 9 w 28"/>
                <a:gd name="T7" fmla="*/ 0 h 26"/>
                <a:gd name="T8" fmla="*/ 0 w 28"/>
                <a:gd name="T9" fmla="*/ 9 h 26"/>
                <a:gd name="T10" fmla="*/ 0 w 28"/>
                <a:gd name="T11" fmla="*/ 26 h 26"/>
                <a:gd name="T12" fmla="*/ 28 w 28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26">
                  <a:moveTo>
                    <a:pt x="28" y="26"/>
                  </a:moveTo>
                  <a:cubicBezTo>
                    <a:pt x="28" y="9"/>
                    <a:pt x="28" y="9"/>
                    <a:pt x="28" y="9"/>
                  </a:cubicBezTo>
                  <a:cubicBezTo>
                    <a:pt x="28" y="4"/>
                    <a:pt x="24" y="0"/>
                    <a:pt x="1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26"/>
                    <a:pt x="0" y="26"/>
                    <a:pt x="0" y="26"/>
                  </a:cubicBezTo>
                  <a:lnTo>
                    <a:pt x="28" y="2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0B31C9B-2BA3-4DD2-BD6F-F4B6446125C0}"/>
              </a:ext>
            </a:extLst>
          </p:cNvPr>
          <p:cNvGrpSpPr/>
          <p:nvPr/>
        </p:nvGrpSpPr>
        <p:grpSpPr>
          <a:xfrm>
            <a:off x="6890795" y="4540652"/>
            <a:ext cx="321830" cy="824173"/>
            <a:chOff x="4641850" y="5064127"/>
            <a:chExt cx="495300" cy="1268413"/>
          </a:xfrm>
        </p:grpSpPr>
        <p:sp>
          <p:nvSpPr>
            <p:cNvPr id="239" name="Rectangle 17">
              <a:extLst>
                <a:ext uri="{FF2B5EF4-FFF2-40B4-BE49-F238E27FC236}">
                  <a16:creationId xmlns:a16="http://schemas.microsoft.com/office/drawing/2014/main" id="{2C1CDE1C-F6D3-47B0-9EBB-5D1BEFBE6F6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739044" y="5499215"/>
              <a:ext cx="63500" cy="371475"/>
            </a:xfrm>
            <a:prstGeom prst="rect">
              <a:avLst/>
            </a:pr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240" name="Freeform 20">
              <a:extLst>
                <a:ext uri="{FF2B5EF4-FFF2-40B4-BE49-F238E27FC236}">
                  <a16:creationId xmlns:a16="http://schemas.microsoft.com/office/drawing/2014/main" id="{74D1A7E7-C086-43CA-AA90-0C28D574FC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39044" y="5808778"/>
              <a:ext cx="63500" cy="125413"/>
            </a:xfrm>
            <a:custGeom>
              <a:avLst/>
              <a:gdLst>
                <a:gd name="T0" fmla="*/ 0 w 51"/>
                <a:gd name="T1" fmla="*/ 0 h 102"/>
                <a:gd name="T2" fmla="*/ 0 w 51"/>
                <a:gd name="T3" fmla="*/ 102 h 102"/>
                <a:gd name="T4" fmla="*/ 51 w 51"/>
                <a:gd name="T5" fmla="*/ 51 h 102"/>
                <a:gd name="T6" fmla="*/ 0 w 51"/>
                <a:gd name="T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02">
                  <a:moveTo>
                    <a:pt x="0" y="0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28" y="102"/>
                    <a:pt x="51" y="79"/>
                    <a:pt x="51" y="51"/>
                  </a:cubicBezTo>
                  <a:cubicBezTo>
                    <a:pt x="51" y="23"/>
                    <a:pt x="28" y="0"/>
                    <a:pt x="0" y="0"/>
                  </a:cubicBezTo>
                  <a:close/>
                </a:path>
              </a:pathLst>
            </a:custGeom>
            <a:solidFill>
              <a:srgbClr val="E0BB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grpSp>
          <p:nvGrpSpPr>
            <p:cNvPr id="241" name="Group 4">
              <a:extLst>
                <a:ext uri="{FF2B5EF4-FFF2-40B4-BE49-F238E27FC236}">
                  <a16:creationId xmlns:a16="http://schemas.microsoft.com/office/drawing/2014/main" id="{6D06683A-7B65-426C-814F-C57F2AE0D07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41850" y="5064127"/>
              <a:ext cx="495300" cy="1268413"/>
              <a:chOff x="2924" y="3190"/>
              <a:chExt cx="312" cy="799"/>
            </a:xfrm>
          </p:grpSpPr>
          <p:sp>
            <p:nvSpPr>
              <p:cNvPr id="242" name="Rectangle 5">
                <a:extLst>
                  <a:ext uri="{FF2B5EF4-FFF2-40B4-BE49-F238E27FC236}">
                    <a16:creationId xmlns:a16="http://schemas.microsoft.com/office/drawing/2014/main" id="{E1BDDD30-6516-4F7D-9148-834A7F5F5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6" y="3720"/>
                <a:ext cx="92" cy="15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43" name="Freeform 6">
                <a:extLst>
                  <a:ext uri="{FF2B5EF4-FFF2-40B4-BE49-F238E27FC236}">
                    <a16:creationId xmlns:a16="http://schemas.microsoft.com/office/drawing/2014/main" id="{7ABC4424-0006-46F9-91B2-CE0325A82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3" y="3943"/>
                <a:ext cx="81" cy="29"/>
              </a:xfrm>
              <a:custGeom>
                <a:avLst/>
                <a:gdLst>
                  <a:gd name="T0" fmla="*/ 56 w 104"/>
                  <a:gd name="T1" fmla="*/ 0 h 37"/>
                  <a:gd name="T2" fmla="*/ 2 w 104"/>
                  <a:gd name="T3" fmla="*/ 29 h 37"/>
                  <a:gd name="T4" fmla="*/ 0 w 104"/>
                  <a:gd name="T5" fmla="*/ 36 h 37"/>
                  <a:gd name="T6" fmla="*/ 71 w 104"/>
                  <a:gd name="T7" fmla="*/ 37 h 37"/>
                  <a:gd name="T8" fmla="*/ 104 w 104"/>
                  <a:gd name="T9" fmla="*/ 0 h 37"/>
                  <a:gd name="T10" fmla="*/ 56 w 104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4" h="37">
                    <a:moveTo>
                      <a:pt x="56" y="0"/>
                    </a:moveTo>
                    <a:cubicBezTo>
                      <a:pt x="33" y="0"/>
                      <a:pt x="13" y="12"/>
                      <a:pt x="2" y="2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88" y="37"/>
                      <a:pt x="102" y="17"/>
                      <a:pt x="104" y="0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44" name="Rectangle 7">
                <a:extLst>
                  <a:ext uri="{FF2B5EF4-FFF2-40B4-BE49-F238E27FC236}">
                    <a16:creationId xmlns:a16="http://schemas.microsoft.com/office/drawing/2014/main" id="{004B0D00-5CF8-4744-BC92-E349397BA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5" y="3327"/>
                <a:ext cx="110" cy="66"/>
              </a:xfrm>
              <a:prstGeom prst="rect">
                <a:avLst/>
              </a:prstGeom>
              <a:solidFill>
                <a:srgbClr val="6D4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45" name="Freeform 8">
                <a:extLst>
                  <a:ext uri="{FF2B5EF4-FFF2-40B4-BE49-F238E27FC236}">
                    <a16:creationId xmlns:a16="http://schemas.microsoft.com/office/drawing/2014/main" id="{EE37FCC3-7F79-44A9-9D94-A28BD4BBF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3" y="3264"/>
                <a:ext cx="133" cy="28"/>
              </a:xfrm>
              <a:custGeom>
                <a:avLst/>
                <a:gdLst>
                  <a:gd name="T0" fmla="*/ 172 w 172"/>
                  <a:gd name="T1" fmla="*/ 27 h 36"/>
                  <a:gd name="T2" fmla="*/ 164 w 172"/>
                  <a:gd name="T3" fmla="*/ 36 h 36"/>
                  <a:gd name="T4" fmla="*/ 9 w 172"/>
                  <a:gd name="T5" fmla="*/ 36 h 36"/>
                  <a:gd name="T6" fmla="*/ 0 w 172"/>
                  <a:gd name="T7" fmla="*/ 27 h 36"/>
                  <a:gd name="T8" fmla="*/ 0 w 172"/>
                  <a:gd name="T9" fmla="*/ 8 h 36"/>
                  <a:gd name="T10" fmla="*/ 9 w 172"/>
                  <a:gd name="T11" fmla="*/ 0 h 36"/>
                  <a:gd name="T12" fmla="*/ 164 w 172"/>
                  <a:gd name="T13" fmla="*/ 0 h 36"/>
                  <a:gd name="T14" fmla="*/ 172 w 172"/>
                  <a:gd name="T15" fmla="*/ 8 h 36"/>
                  <a:gd name="T16" fmla="*/ 172 w 172"/>
                  <a:gd name="T17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" h="36">
                    <a:moveTo>
                      <a:pt x="172" y="27"/>
                    </a:moveTo>
                    <a:cubicBezTo>
                      <a:pt x="172" y="32"/>
                      <a:pt x="168" y="36"/>
                      <a:pt x="164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4" y="36"/>
                      <a:pt x="0" y="32"/>
                      <a:pt x="0" y="2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9" y="0"/>
                    </a:cubicBezTo>
                    <a:cubicBezTo>
                      <a:pt x="164" y="0"/>
                      <a:pt x="164" y="0"/>
                      <a:pt x="164" y="0"/>
                    </a:cubicBezTo>
                    <a:cubicBezTo>
                      <a:pt x="168" y="0"/>
                      <a:pt x="172" y="3"/>
                      <a:pt x="172" y="8"/>
                    </a:cubicBezTo>
                    <a:lnTo>
                      <a:pt x="172" y="27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46" name="Freeform 9">
                <a:extLst>
                  <a:ext uri="{FF2B5EF4-FFF2-40B4-BE49-F238E27FC236}">
                    <a16:creationId xmlns:a16="http://schemas.microsoft.com/office/drawing/2014/main" id="{1BD7603D-B489-4F05-BB34-CCA543D2C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3325"/>
                <a:ext cx="47" cy="77"/>
              </a:xfrm>
              <a:custGeom>
                <a:avLst/>
                <a:gdLst>
                  <a:gd name="T0" fmla="*/ 23 w 47"/>
                  <a:gd name="T1" fmla="*/ 77 h 77"/>
                  <a:gd name="T2" fmla="*/ 0 w 47"/>
                  <a:gd name="T3" fmla="*/ 55 h 77"/>
                  <a:gd name="T4" fmla="*/ 0 w 47"/>
                  <a:gd name="T5" fmla="*/ 0 h 77"/>
                  <a:gd name="T6" fmla="*/ 47 w 47"/>
                  <a:gd name="T7" fmla="*/ 0 h 77"/>
                  <a:gd name="T8" fmla="*/ 47 w 47"/>
                  <a:gd name="T9" fmla="*/ 55 h 77"/>
                  <a:gd name="T10" fmla="*/ 23 w 47"/>
                  <a:gd name="T11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77">
                    <a:moveTo>
                      <a:pt x="23" y="77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47" y="0"/>
                    </a:lnTo>
                    <a:lnTo>
                      <a:pt x="47" y="55"/>
                    </a:lnTo>
                    <a:lnTo>
                      <a:pt x="23" y="77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47" name="Freeform 10">
                <a:extLst>
                  <a:ext uri="{FF2B5EF4-FFF2-40B4-BE49-F238E27FC236}">
                    <a16:creationId xmlns:a16="http://schemas.microsoft.com/office/drawing/2014/main" id="{47D07B11-A36B-4E8E-97B3-55BDAF714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3314"/>
                <a:ext cx="47" cy="40"/>
              </a:xfrm>
              <a:custGeom>
                <a:avLst/>
                <a:gdLst>
                  <a:gd name="T0" fmla="*/ 0 w 60"/>
                  <a:gd name="T1" fmla="*/ 48 h 52"/>
                  <a:gd name="T2" fmla="*/ 30 w 60"/>
                  <a:gd name="T3" fmla="*/ 52 h 52"/>
                  <a:gd name="T4" fmla="*/ 60 w 60"/>
                  <a:gd name="T5" fmla="*/ 48 h 52"/>
                  <a:gd name="T6" fmla="*/ 60 w 60"/>
                  <a:gd name="T7" fmla="*/ 0 h 52"/>
                  <a:gd name="T8" fmla="*/ 0 w 60"/>
                  <a:gd name="T9" fmla="*/ 0 h 52"/>
                  <a:gd name="T10" fmla="*/ 0 w 60"/>
                  <a:gd name="T11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52">
                    <a:moveTo>
                      <a:pt x="0" y="48"/>
                    </a:moveTo>
                    <a:cubicBezTo>
                      <a:pt x="10" y="51"/>
                      <a:pt x="19" y="52"/>
                      <a:pt x="30" y="52"/>
                    </a:cubicBezTo>
                    <a:cubicBezTo>
                      <a:pt x="40" y="52"/>
                      <a:pt x="50" y="51"/>
                      <a:pt x="60" y="48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48" name="Freeform 11">
                <a:extLst>
                  <a:ext uri="{FF2B5EF4-FFF2-40B4-BE49-F238E27FC236}">
                    <a16:creationId xmlns:a16="http://schemas.microsoft.com/office/drawing/2014/main" id="{462A76F3-624F-4118-A9EB-A97C3A37F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5" y="3242"/>
                <a:ext cx="110" cy="103"/>
              </a:xfrm>
              <a:custGeom>
                <a:avLst/>
                <a:gdLst>
                  <a:gd name="T0" fmla="*/ 0 w 141"/>
                  <a:gd name="T1" fmla="*/ 0 h 133"/>
                  <a:gd name="T2" fmla="*/ 0 w 141"/>
                  <a:gd name="T3" fmla="*/ 110 h 133"/>
                  <a:gd name="T4" fmla="*/ 70 w 141"/>
                  <a:gd name="T5" fmla="*/ 133 h 133"/>
                  <a:gd name="T6" fmla="*/ 141 w 141"/>
                  <a:gd name="T7" fmla="*/ 110 h 133"/>
                  <a:gd name="T8" fmla="*/ 141 w 141"/>
                  <a:gd name="T9" fmla="*/ 110 h 133"/>
                  <a:gd name="T10" fmla="*/ 141 w 141"/>
                  <a:gd name="T11" fmla="*/ 0 h 133"/>
                  <a:gd name="T12" fmla="*/ 0 w 141"/>
                  <a:gd name="T13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133">
                    <a:moveTo>
                      <a:pt x="0" y="0"/>
                    </a:moveTo>
                    <a:cubicBezTo>
                      <a:pt x="0" y="110"/>
                      <a:pt x="0" y="110"/>
                      <a:pt x="0" y="110"/>
                    </a:cubicBezTo>
                    <a:cubicBezTo>
                      <a:pt x="19" y="125"/>
                      <a:pt x="44" y="133"/>
                      <a:pt x="70" y="133"/>
                    </a:cubicBezTo>
                    <a:cubicBezTo>
                      <a:pt x="96" y="133"/>
                      <a:pt x="122" y="125"/>
                      <a:pt x="141" y="110"/>
                    </a:cubicBezTo>
                    <a:cubicBezTo>
                      <a:pt x="141" y="110"/>
                      <a:pt x="141" y="110"/>
                      <a:pt x="141" y="110"/>
                    </a:cubicBezTo>
                    <a:cubicBezTo>
                      <a:pt x="141" y="0"/>
                      <a:pt x="141" y="0"/>
                      <a:pt x="14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49" name="Freeform 12">
                <a:extLst>
                  <a:ext uri="{FF2B5EF4-FFF2-40B4-BE49-F238E27FC236}">
                    <a16:creationId xmlns:a16="http://schemas.microsoft.com/office/drawing/2014/main" id="{B331AC3C-3F37-419B-A284-9410DA8F4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4" y="3190"/>
                <a:ext cx="78" cy="82"/>
              </a:xfrm>
              <a:custGeom>
                <a:avLst/>
                <a:gdLst>
                  <a:gd name="T0" fmla="*/ 100 w 100"/>
                  <a:gd name="T1" fmla="*/ 6 h 106"/>
                  <a:gd name="T2" fmla="*/ 71 w 100"/>
                  <a:gd name="T3" fmla="*/ 0 h 106"/>
                  <a:gd name="T4" fmla="*/ 0 w 100"/>
                  <a:gd name="T5" fmla="*/ 71 h 106"/>
                  <a:gd name="T6" fmla="*/ 0 w 100"/>
                  <a:gd name="T7" fmla="*/ 106 h 106"/>
                  <a:gd name="T8" fmla="*/ 100 w 100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6">
                    <a:moveTo>
                      <a:pt x="100" y="6"/>
                    </a:moveTo>
                    <a:cubicBezTo>
                      <a:pt x="91" y="2"/>
                      <a:pt x="82" y="0"/>
                      <a:pt x="71" y="0"/>
                    </a:cubicBezTo>
                    <a:cubicBezTo>
                      <a:pt x="32" y="0"/>
                      <a:pt x="0" y="32"/>
                      <a:pt x="0" y="71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53" y="100"/>
                      <a:pt x="94" y="58"/>
                      <a:pt x="100" y="6"/>
                    </a:cubicBezTo>
                    <a:close/>
                  </a:path>
                </a:pathLst>
              </a:custGeom>
              <a:solidFill>
                <a:srgbClr val="6D4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50" name="Freeform 13">
                <a:extLst>
                  <a:ext uri="{FF2B5EF4-FFF2-40B4-BE49-F238E27FC236}">
                    <a16:creationId xmlns:a16="http://schemas.microsoft.com/office/drawing/2014/main" id="{D74494DD-8EDD-48F3-9AF6-6D8D5950D0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" y="3190"/>
                <a:ext cx="78" cy="82"/>
              </a:xfrm>
              <a:custGeom>
                <a:avLst/>
                <a:gdLst>
                  <a:gd name="T0" fmla="*/ 0 w 100"/>
                  <a:gd name="T1" fmla="*/ 6 h 106"/>
                  <a:gd name="T2" fmla="*/ 29 w 100"/>
                  <a:gd name="T3" fmla="*/ 0 h 106"/>
                  <a:gd name="T4" fmla="*/ 100 w 100"/>
                  <a:gd name="T5" fmla="*/ 71 h 106"/>
                  <a:gd name="T6" fmla="*/ 100 w 100"/>
                  <a:gd name="T7" fmla="*/ 106 h 106"/>
                  <a:gd name="T8" fmla="*/ 0 w 100"/>
                  <a:gd name="T9" fmla="*/ 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6">
                    <a:moveTo>
                      <a:pt x="0" y="6"/>
                    </a:moveTo>
                    <a:cubicBezTo>
                      <a:pt x="9" y="2"/>
                      <a:pt x="19" y="0"/>
                      <a:pt x="29" y="0"/>
                    </a:cubicBezTo>
                    <a:cubicBezTo>
                      <a:pt x="68" y="0"/>
                      <a:pt x="100" y="32"/>
                      <a:pt x="100" y="71"/>
                    </a:cubicBezTo>
                    <a:cubicBezTo>
                      <a:pt x="100" y="106"/>
                      <a:pt x="100" y="106"/>
                      <a:pt x="100" y="106"/>
                    </a:cubicBezTo>
                    <a:cubicBezTo>
                      <a:pt x="48" y="100"/>
                      <a:pt x="6" y="58"/>
                      <a:pt x="0" y="6"/>
                    </a:cubicBezTo>
                    <a:close/>
                  </a:path>
                </a:pathLst>
              </a:custGeom>
              <a:solidFill>
                <a:srgbClr val="6D49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51" name="Rectangle 15">
                <a:extLst>
                  <a:ext uri="{FF2B5EF4-FFF2-40B4-BE49-F238E27FC236}">
                    <a16:creationId xmlns:a16="http://schemas.microsoft.com/office/drawing/2014/main" id="{8519C717-12B8-42AE-A6AC-6DEB85999A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3631"/>
                <a:ext cx="38" cy="317"/>
              </a:xfrm>
              <a:prstGeom prst="rect">
                <a:avLst/>
              </a:pr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52" name="Rectangle 16">
                <a:extLst>
                  <a:ext uri="{FF2B5EF4-FFF2-40B4-BE49-F238E27FC236}">
                    <a16:creationId xmlns:a16="http://schemas.microsoft.com/office/drawing/2014/main" id="{8DC19F10-B7E3-4FE0-B43E-E26A4C5391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5" y="3631"/>
                <a:ext cx="38" cy="317"/>
              </a:xfrm>
              <a:prstGeom prst="rect">
                <a:avLst/>
              </a:pr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53" name="Rectangle 17">
                <a:extLst>
                  <a:ext uri="{FF2B5EF4-FFF2-40B4-BE49-F238E27FC236}">
                    <a16:creationId xmlns:a16="http://schemas.microsoft.com/office/drawing/2014/main" id="{A1313A08-F849-4470-A17B-5BCE86A99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0" y="3467"/>
                <a:ext cx="40" cy="234"/>
              </a:xfrm>
              <a:prstGeom prst="rect">
                <a:avLst/>
              </a:pr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54" name="Rectangle 18">
                <a:extLst>
                  <a:ext uri="{FF2B5EF4-FFF2-40B4-BE49-F238E27FC236}">
                    <a16:creationId xmlns:a16="http://schemas.microsoft.com/office/drawing/2014/main" id="{3533EADC-0252-45DD-BCC1-EB9CAA8CE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7" y="3368"/>
                <a:ext cx="143" cy="59"/>
              </a:xfrm>
              <a:prstGeom prst="rect">
                <a:avLst/>
              </a:pr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55" name="Freeform 19">
                <a:extLst>
                  <a:ext uri="{FF2B5EF4-FFF2-40B4-BE49-F238E27FC236}">
                    <a16:creationId xmlns:a16="http://schemas.microsoft.com/office/drawing/2014/main" id="{4A7CCF2C-3211-406A-A7AC-F95E37E3E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1" y="3368"/>
                <a:ext cx="255" cy="509"/>
              </a:xfrm>
              <a:custGeom>
                <a:avLst/>
                <a:gdLst>
                  <a:gd name="T0" fmla="*/ 259 w 328"/>
                  <a:gd name="T1" fmla="*/ 0 h 657"/>
                  <a:gd name="T2" fmla="*/ 252 w 328"/>
                  <a:gd name="T3" fmla="*/ 0 h 657"/>
                  <a:gd name="T4" fmla="*/ 164 w 328"/>
                  <a:gd name="T5" fmla="*/ 60 h 657"/>
                  <a:gd name="T6" fmla="*/ 76 w 328"/>
                  <a:gd name="T7" fmla="*/ 0 h 657"/>
                  <a:gd name="T8" fmla="*/ 70 w 328"/>
                  <a:gd name="T9" fmla="*/ 0 h 657"/>
                  <a:gd name="T10" fmla="*/ 0 w 328"/>
                  <a:gd name="T11" fmla="*/ 70 h 657"/>
                  <a:gd name="T12" fmla="*/ 0 w 328"/>
                  <a:gd name="T13" fmla="*/ 228 h 657"/>
                  <a:gd name="T14" fmla="*/ 58 w 328"/>
                  <a:gd name="T15" fmla="*/ 228 h 657"/>
                  <a:gd name="T16" fmla="*/ 58 w 328"/>
                  <a:gd name="T17" fmla="*/ 128 h 657"/>
                  <a:gd name="T18" fmla="*/ 70 w 328"/>
                  <a:gd name="T19" fmla="*/ 128 h 657"/>
                  <a:gd name="T20" fmla="*/ 70 w 328"/>
                  <a:gd name="T21" fmla="*/ 657 h 657"/>
                  <a:gd name="T22" fmla="*/ 211 w 328"/>
                  <a:gd name="T23" fmla="*/ 544 h 657"/>
                  <a:gd name="T24" fmla="*/ 260 w 328"/>
                  <a:gd name="T25" fmla="*/ 652 h 657"/>
                  <a:gd name="T26" fmla="*/ 260 w 328"/>
                  <a:gd name="T27" fmla="*/ 128 h 657"/>
                  <a:gd name="T28" fmla="*/ 269 w 328"/>
                  <a:gd name="T29" fmla="*/ 128 h 657"/>
                  <a:gd name="T30" fmla="*/ 269 w 328"/>
                  <a:gd name="T31" fmla="*/ 221 h 657"/>
                  <a:gd name="T32" fmla="*/ 328 w 328"/>
                  <a:gd name="T33" fmla="*/ 221 h 657"/>
                  <a:gd name="T34" fmla="*/ 328 w 328"/>
                  <a:gd name="T35" fmla="*/ 70 h 657"/>
                  <a:gd name="T36" fmla="*/ 259 w 328"/>
                  <a:gd name="T37" fmla="*/ 0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8" h="657">
                    <a:moveTo>
                      <a:pt x="259" y="0"/>
                    </a:moveTo>
                    <a:cubicBezTo>
                      <a:pt x="252" y="0"/>
                      <a:pt x="252" y="0"/>
                      <a:pt x="252" y="0"/>
                    </a:cubicBezTo>
                    <a:cubicBezTo>
                      <a:pt x="238" y="35"/>
                      <a:pt x="204" y="60"/>
                      <a:pt x="164" y="60"/>
                    </a:cubicBezTo>
                    <a:cubicBezTo>
                      <a:pt x="124" y="60"/>
                      <a:pt x="90" y="35"/>
                      <a:pt x="76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58" y="228"/>
                      <a:pt x="58" y="228"/>
                      <a:pt x="58" y="228"/>
                    </a:cubicBezTo>
                    <a:cubicBezTo>
                      <a:pt x="58" y="128"/>
                      <a:pt x="58" y="128"/>
                      <a:pt x="58" y="128"/>
                    </a:cubicBezTo>
                    <a:cubicBezTo>
                      <a:pt x="70" y="128"/>
                      <a:pt x="70" y="128"/>
                      <a:pt x="70" y="128"/>
                    </a:cubicBezTo>
                    <a:cubicBezTo>
                      <a:pt x="70" y="657"/>
                      <a:pt x="70" y="657"/>
                      <a:pt x="70" y="657"/>
                    </a:cubicBezTo>
                    <a:cubicBezTo>
                      <a:pt x="211" y="544"/>
                      <a:pt x="211" y="544"/>
                      <a:pt x="211" y="544"/>
                    </a:cubicBezTo>
                    <a:cubicBezTo>
                      <a:pt x="260" y="652"/>
                      <a:pt x="260" y="652"/>
                      <a:pt x="260" y="652"/>
                    </a:cubicBezTo>
                    <a:cubicBezTo>
                      <a:pt x="260" y="128"/>
                      <a:pt x="260" y="128"/>
                      <a:pt x="260" y="128"/>
                    </a:cubicBezTo>
                    <a:cubicBezTo>
                      <a:pt x="269" y="128"/>
                      <a:pt x="269" y="128"/>
                      <a:pt x="269" y="128"/>
                    </a:cubicBezTo>
                    <a:cubicBezTo>
                      <a:pt x="269" y="221"/>
                      <a:pt x="269" y="221"/>
                      <a:pt x="269" y="221"/>
                    </a:cubicBezTo>
                    <a:cubicBezTo>
                      <a:pt x="328" y="221"/>
                      <a:pt x="328" y="221"/>
                      <a:pt x="328" y="221"/>
                    </a:cubicBezTo>
                    <a:cubicBezTo>
                      <a:pt x="328" y="70"/>
                      <a:pt x="328" y="70"/>
                      <a:pt x="328" y="70"/>
                    </a:cubicBezTo>
                    <a:cubicBezTo>
                      <a:pt x="328" y="31"/>
                      <a:pt x="297" y="0"/>
                      <a:pt x="259" y="0"/>
                    </a:cubicBezTo>
                    <a:close/>
                  </a:path>
                </a:pathLst>
              </a:custGeom>
              <a:solidFill>
                <a:srgbClr val="00BC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56" name="Freeform 20">
                <a:extLst>
                  <a:ext uri="{FF2B5EF4-FFF2-40B4-BE49-F238E27FC236}">
                    <a16:creationId xmlns:a16="http://schemas.microsoft.com/office/drawing/2014/main" id="{5686F08C-EAB5-4EEA-A013-BC0090B31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" y="3662"/>
                <a:ext cx="40" cy="79"/>
              </a:xfrm>
              <a:custGeom>
                <a:avLst/>
                <a:gdLst>
                  <a:gd name="T0" fmla="*/ 0 w 51"/>
                  <a:gd name="T1" fmla="*/ 0 h 102"/>
                  <a:gd name="T2" fmla="*/ 0 w 51"/>
                  <a:gd name="T3" fmla="*/ 102 h 102"/>
                  <a:gd name="T4" fmla="*/ 51 w 51"/>
                  <a:gd name="T5" fmla="*/ 51 h 102"/>
                  <a:gd name="T6" fmla="*/ 0 w 51"/>
                  <a:gd name="T7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102">
                    <a:moveTo>
                      <a:pt x="0" y="0"/>
                    </a:moveTo>
                    <a:cubicBezTo>
                      <a:pt x="0" y="102"/>
                      <a:pt x="0" y="102"/>
                      <a:pt x="0" y="102"/>
                    </a:cubicBezTo>
                    <a:cubicBezTo>
                      <a:pt x="28" y="102"/>
                      <a:pt x="51" y="79"/>
                      <a:pt x="51" y="51"/>
                    </a:cubicBezTo>
                    <a:cubicBezTo>
                      <a:pt x="51" y="23"/>
                      <a:pt x="28" y="0"/>
                      <a:pt x="0" y="0"/>
                    </a:cubicBez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57" name="Rectangle 21">
                <a:extLst>
                  <a:ext uri="{FF2B5EF4-FFF2-40B4-BE49-F238E27FC236}">
                    <a16:creationId xmlns:a16="http://schemas.microsoft.com/office/drawing/2014/main" id="{6C81F911-CEE6-48EA-812E-4EAD3E58F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36" y="3553"/>
                <a:ext cx="147" cy="18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58" name="Freeform 22">
                <a:extLst>
                  <a:ext uri="{FF2B5EF4-FFF2-40B4-BE49-F238E27FC236}">
                    <a16:creationId xmlns:a16="http://schemas.microsoft.com/office/drawing/2014/main" id="{F42B5019-18B1-45E0-AD7B-D1596826F0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6" y="3943"/>
                <a:ext cx="88" cy="46"/>
              </a:xfrm>
              <a:custGeom>
                <a:avLst/>
                <a:gdLst>
                  <a:gd name="T0" fmla="*/ 113 w 113"/>
                  <a:gd name="T1" fmla="*/ 0 h 59"/>
                  <a:gd name="T2" fmla="*/ 80 w 113"/>
                  <a:gd name="T3" fmla="*/ 29 h 59"/>
                  <a:gd name="T4" fmla="*/ 11 w 113"/>
                  <a:gd name="T5" fmla="*/ 29 h 59"/>
                  <a:gd name="T6" fmla="*/ 0 w 113"/>
                  <a:gd name="T7" fmla="*/ 59 h 59"/>
                  <a:gd name="T8" fmla="*/ 64 w 113"/>
                  <a:gd name="T9" fmla="*/ 59 h 59"/>
                  <a:gd name="T10" fmla="*/ 113 w 113"/>
                  <a:gd name="T11" fmla="*/ 59 h 59"/>
                  <a:gd name="T12" fmla="*/ 113 w 113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59">
                    <a:moveTo>
                      <a:pt x="113" y="0"/>
                    </a:moveTo>
                    <a:cubicBezTo>
                      <a:pt x="111" y="17"/>
                      <a:pt x="97" y="29"/>
                      <a:pt x="80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5" y="38"/>
                      <a:pt x="1" y="48"/>
                      <a:pt x="0" y="59"/>
                    </a:cubicBezTo>
                    <a:cubicBezTo>
                      <a:pt x="64" y="59"/>
                      <a:pt x="64" y="59"/>
                      <a:pt x="64" y="59"/>
                    </a:cubicBezTo>
                    <a:cubicBezTo>
                      <a:pt x="113" y="59"/>
                      <a:pt x="113" y="59"/>
                      <a:pt x="113" y="59"/>
                    </a:cubicBezTo>
                    <a:cubicBezTo>
                      <a:pt x="113" y="0"/>
                      <a:pt x="113" y="0"/>
                      <a:pt x="113" y="0"/>
                    </a:cubicBezTo>
                    <a:close/>
                  </a:path>
                </a:pathLst>
              </a:custGeom>
              <a:solidFill>
                <a:srgbClr val="524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59" name="Freeform 23">
                <a:extLst>
                  <a:ext uri="{FF2B5EF4-FFF2-40B4-BE49-F238E27FC236}">
                    <a16:creationId xmlns:a16="http://schemas.microsoft.com/office/drawing/2014/main" id="{03366D55-9E80-42AD-9B1D-C90C393084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" y="3943"/>
                <a:ext cx="80" cy="29"/>
              </a:xfrm>
              <a:custGeom>
                <a:avLst/>
                <a:gdLst>
                  <a:gd name="T0" fmla="*/ 55 w 103"/>
                  <a:gd name="T1" fmla="*/ 0 h 37"/>
                  <a:gd name="T2" fmla="*/ 1 w 103"/>
                  <a:gd name="T3" fmla="*/ 29 h 37"/>
                  <a:gd name="T4" fmla="*/ 0 w 103"/>
                  <a:gd name="T5" fmla="*/ 36 h 37"/>
                  <a:gd name="T6" fmla="*/ 71 w 103"/>
                  <a:gd name="T7" fmla="*/ 37 h 37"/>
                  <a:gd name="T8" fmla="*/ 103 w 103"/>
                  <a:gd name="T9" fmla="*/ 0 h 37"/>
                  <a:gd name="T10" fmla="*/ 55 w 103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37">
                    <a:moveTo>
                      <a:pt x="55" y="0"/>
                    </a:moveTo>
                    <a:cubicBezTo>
                      <a:pt x="32" y="0"/>
                      <a:pt x="12" y="12"/>
                      <a:pt x="1" y="29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88" y="37"/>
                      <a:pt x="101" y="17"/>
                      <a:pt x="103" y="0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E0BB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60" name="Freeform 24">
                <a:extLst>
                  <a:ext uri="{FF2B5EF4-FFF2-40B4-BE49-F238E27FC236}">
                    <a16:creationId xmlns:a16="http://schemas.microsoft.com/office/drawing/2014/main" id="{FA0DD9AA-623B-401F-A934-FE2495D1B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3943"/>
                <a:ext cx="88" cy="46"/>
              </a:xfrm>
              <a:custGeom>
                <a:avLst/>
                <a:gdLst>
                  <a:gd name="T0" fmla="*/ 113 w 114"/>
                  <a:gd name="T1" fmla="*/ 0 h 59"/>
                  <a:gd name="T2" fmla="*/ 80 w 114"/>
                  <a:gd name="T3" fmla="*/ 29 h 59"/>
                  <a:gd name="T4" fmla="*/ 11 w 114"/>
                  <a:gd name="T5" fmla="*/ 29 h 59"/>
                  <a:gd name="T6" fmla="*/ 0 w 114"/>
                  <a:gd name="T7" fmla="*/ 59 h 59"/>
                  <a:gd name="T8" fmla="*/ 65 w 114"/>
                  <a:gd name="T9" fmla="*/ 59 h 59"/>
                  <a:gd name="T10" fmla="*/ 114 w 114"/>
                  <a:gd name="T11" fmla="*/ 59 h 59"/>
                  <a:gd name="T12" fmla="*/ 114 w 114"/>
                  <a:gd name="T13" fmla="*/ 0 h 59"/>
                  <a:gd name="T14" fmla="*/ 113 w 114"/>
                  <a:gd name="T1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59">
                    <a:moveTo>
                      <a:pt x="113" y="0"/>
                    </a:moveTo>
                    <a:cubicBezTo>
                      <a:pt x="111" y="17"/>
                      <a:pt x="97" y="29"/>
                      <a:pt x="80" y="29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5" y="38"/>
                      <a:pt x="1" y="48"/>
                      <a:pt x="0" y="59"/>
                    </a:cubicBezTo>
                    <a:cubicBezTo>
                      <a:pt x="65" y="59"/>
                      <a:pt x="65" y="59"/>
                      <a:pt x="65" y="59"/>
                    </a:cubicBezTo>
                    <a:cubicBezTo>
                      <a:pt x="114" y="59"/>
                      <a:pt x="114" y="59"/>
                      <a:pt x="114" y="59"/>
                    </a:cubicBezTo>
                    <a:cubicBezTo>
                      <a:pt x="114" y="0"/>
                      <a:pt x="114" y="0"/>
                      <a:pt x="114" y="0"/>
                    </a:cubicBez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52494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61" name="Rectangle 30">
                <a:extLst>
                  <a:ext uri="{FF2B5EF4-FFF2-40B4-BE49-F238E27FC236}">
                    <a16:creationId xmlns:a16="http://schemas.microsoft.com/office/drawing/2014/main" id="{9EB75A40-ABE1-4A0E-871D-CB3B80EA79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4" y="3525"/>
                <a:ext cx="21" cy="2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62" name="Freeform 34">
                <a:extLst>
                  <a:ext uri="{FF2B5EF4-FFF2-40B4-BE49-F238E27FC236}">
                    <a16:creationId xmlns:a16="http://schemas.microsoft.com/office/drawing/2014/main" id="{A7E91D05-391D-4508-9A3F-52C19EE8D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" y="3319"/>
                <a:ext cx="35" cy="13"/>
              </a:xfrm>
              <a:custGeom>
                <a:avLst/>
                <a:gdLst>
                  <a:gd name="T0" fmla="*/ 17 w 46"/>
                  <a:gd name="T1" fmla="*/ 17 h 17"/>
                  <a:gd name="T2" fmla="*/ 30 w 46"/>
                  <a:gd name="T3" fmla="*/ 17 h 17"/>
                  <a:gd name="T4" fmla="*/ 46 w 46"/>
                  <a:gd name="T5" fmla="*/ 0 h 17"/>
                  <a:gd name="T6" fmla="*/ 23 w 46"/>
                  <a:gd name="T7" fmla="*/ 2 h 17"/>
                  <a:gd name="T8" fmla="*/ 0 w 46"/>
                  <a:gd name="T9" fmla="*/ 0 h 17"/>
                  <a:gd name="T10" fmla="*/ 17 w 46"/>
                  <a:gd name="T11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17">
                    <a:moveTo>
                      <a:pt x="17" y="17"/>
                    </a:moveTo>
                    <a:cubicBezTo>
                      <a:pt x="30" y="17"/>
                      <a:pt x="30" y="17"/>
                      <a:pt x="30" y="17"/>
                    </a:cubicBezTo>
                    <a:cubicBezTo>
                      <a:pt x="38" y="17"/>
                      <a:pt x="46" y="9"/>
                      <a:pt x="46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9" y="17"/>
                      <a:pt x="17" y="17"/>
                    </a:cubicBezTo>
                    <a:close/>
                  </a:path>
                </a:pathLst>
              </a:custGeom>
              <a:solidFill>
                <a:srgbClr val="F472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63" name="Freeform 35">
                <a:extLst>
                  <a:ext uri="{FF2B5EF4-FFF2-40B4-BE49-F238E27FC236}">
                    <a16:creationId xmlns:a16="http://schemas.microsoft.com/office/drawing/2014/main" id="{8AC917CB-B52C-4CDC-8684-B9CAA3E9C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" y="3319"/>
                <a:ext cx="36" cy="9"/>
              </a:xfrm>
              <a:custGeom>
                <a:avLst/>
                <a:gdLst>
                  <a:gd name="T0" fmla="*/ 0 w 47"/>
                  <a:gd name="T1" fmla="*/ 0 h 11"/>
                  <a:gd name="T2" fmla="*/ 23 w 47"/>
                  <a:gd name="T3" fmla="*/ 11 h 11"/>
                  <a:gd name="T4" fmla="*/ 47 w 47"/>
                  <a:gd name="T5" fmla="*/ 0 h 11"/>
                  <a:gd name="T6" fmla="*/ 23 w 47"/>
                  <a:gd name="T7" fmla="*/ 3 h 11"/>
                  <a:gd name="T8" fmla="*/ 0 w 4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1">
                    <a:moveTo>
                      <a:pt x="0" y="0"/>
                    </a:moveTo>
                    <a:cubicBezTo>
                      <a:pt x="6" y="7"/>
                      <a:pt x="14" y="11"/>
                      <a:pt x="23" y="11"/>
                    </a:cubicBezTo>
                    <a:cubicBezTo>
                      <a:pt x="32" y="11"/>
                      <a:pt x="41" y="7"/>
                      <a:pt x="47" y="0"/>
                    </a:cubicBezTo>
                    <a:cubicBezTo>
                      <a:pt x="23" y="3"/>
                      <a:pt x="23" y="3"/>
                      <a:pt x="23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64" name="Freeform 36">
                <a:extLst>
                  <a:ext uri="{FF2B5EF4-FFF2-40B4-BE49-F238E27FC236}">
                    <a16:creationId xmlns:a16="http://schemas.microsoft.com/office/drawing/2014/main" id="{4AF161AF-D6BA-4D2C-B8DA-C1BDB61F8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" y="3317"/>
                <a:ext cx="35" cy="5"/>
              </a:xfrm>
              <a:custGeom>
                <a:avLst/>
                <a:gdLst>
                  <a:gd name="T0" fmla="*/ 35 w 46"/>
                  <a:gd name="T1" fmla="*/ 0 h 7"/>
                  <a:gd name="T2" fmla="*/ 23 w 46"/>
                  <a:gd name="T3" fmla="*/ 4 h 7"/>
                  <a:gd name="T4" fmla="*/ 11 w 46"/>
                  <a:gd name="T5" fmla="*/ 0 h 7"/>
                  <a:gd name="T6" fmla="*/ 0 w 46"/>
                  <a:gd name="T7" fmla="*/ 3 h 7"/>
                  <a:gd name="T8" fmla="*/ 23 w 46"/>
                  <a:gd name="T9" fmla="*/ 7 h 7"/>
                  <a:gd name="T10" fmla="*/ 46 w 46"/>
                  <a:gd name="T11" fmla="*/ 3 h 7"/>
                  <a:gd name="T12" fmla="*/ 35 w 46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7">
                    <a:moveTo>
                      <a:pt x="35" y="0"/>
                    </a:moveTo>
                    <a:cubicBezTo>
                      <a:pt x="31" y="0"/>
                      <a:pt x="27" y="1"/>
                      <a:pt x="23" y="4"/>
                    </a:cubicBezTo>
                    <a:cubicBezTo>
                      <a:pt x="20" y="1"/>
                      <a:pt x="16" y="0"/>
                      <a:pt x="11" y="0"/>
                    </a:cubicBezTo>
                    <a:cubicBezTo>
                      <a:pt x="7" y="0"/>
                      <a:pt x="3" y="1"/>
                      <a:pt x="0" y="3"/>
                    </a:cubicBezTo>
                    <a:cubicBezTo>
                      <a:pt x="7" y="6"/>
                      <a:pt x="15" y="7"/>
                      <a:pt x="23" y="7"/>
                    </a:cubicBezTo>
                    <a:cubicBezTo>
                      <a:pt x="31" y="7"/>
                      <a:pt x="39" y="6"/>
                      <a:pt x="46" y="3"/>
                    </a:cubicBezTo>
                    <a:cubicBezTo>
                      <a:pt x="43" y="1"/>
                      <a:pt x="40" y="0"/>
                      <a:pt x="35" y="0"/>
                    </a:cubicBezTo>
                    <a:close/>
                  </a:path>
                </a:pathLst>
              </a:custGeom>
              <a:solidFill>
                <a:srgbClr val="B400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65" name="Oval 37">
                <a:extLst>
                  <a:ext uri="{FF2B5EF4-FFF2-40B4-BE49-F238E27FC236}">
                    <a16:creationId xmlns:a16="http://schemas.microsoft.com/office/drawing/2014/main" id="{32C71B9C-0351-4B82-98B2-B9CA4AA6D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283"/>
                <a:ext cx="8" cy="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66" name="Oval 38">
                <a:extLst>
                  <a:ext uri="{FF2B5EF4-FFF2-40B4-BE49-F238E27FC236}">
                    <a16:creationId xmlns:a16="http://schemas.microsoft.com/office/drawing/2014/main" id="{0B67ED92-696C-45B3-B9A7-EFB1C60E6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0" y="3283"/>
                <a:ext cx="7" cy="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  <p:sp>
            <p:nvSpPr>
              <p:cNvPr id="267" name="Freeform 39">
                <a:extLst>
                  <a:ext uri="{FF2B5EF4-FFF2-40B4-BE49-F238E27FC236}">
                    <a16:creationId xmlns:a16="http://schemas.microsoft.com/office/drawing/2014/main" id="{7EAB0942-0960-4D3D-A3E1-738FA6E8A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3302"/>
                <a:ext cx="17" cy="6"/>
              </a:xfrm>
              <a:custGeom>
                <a:avLst/>
                <a:gdLst>
                  <a:gd name="T0" fmla="*/ 0 w 22"/>
                  <a:gd name="T1" fmla="*/ 0 h 8"/>
                  <a:gd name="T2" fmla="*/ 11 w 22"/>
                  <a:gd name="T3" fmla="*/ 8 h 8"/>
                  <a:gd name="T4" fmla="*/ 22 w 22"/>
                  <a:gd name="T5" fmla="*/ 0 h 8"/>
                  <a:gd name="T6" fmla="*/ 0 w 22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" h="8">
                    <a:moveTo>
                      <a:pt x="0" y="0"/>
                    </a:moveTo>
                    <a:cubicBezTo>
                      <a:pt x="1" y="4"/>
                      <a:pt x="6" y="8"/>
                      <a:pt x="11" y="8"/>
                    </a:cubicBezTo>
                    <a:cubicBezTo>
                      <a:pt x="16" y="8"/>
                      <a:pt x="21" y="4"/>
                      <a:pt x="2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398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06704">
                  <a:defRPr/>
                </a:pPr>
                <a:endParaRPr lang="en-US" sz="1589" kern="0">
                  <a:solidFill>
                    <a:sysClr val="windowText" lastClr="000000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268" name="Right Arrow 269">
            <a:extLst>
              <a:ext uri="{FF2B5EF4-FFF2-40B4-BE49-F238E27FC236}">
                <a16:creationId xmlns:a16="http://schemas.microsoft.com/office/drawing/2014/main" id="{683E3018-9AAD-4B20-8F29-AFDC286FF982}"/>
              </a:ext>
            </a:extLst>
          </p:cNvPr>
          <p:cNvSpPr/>
          <p:nvPr/>
        </p:nvSpPr>
        <p:spPr>
          <a:xfrm rot="20967260">
            <a:off x="7847287" y="4605013"/>
            <a:ext cx="2786502" cy="6038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2885">
              <a:defRPr/>
            </a:pPr>
            <a:r>
              <a:rPr lang="en-US" sz="1589" dirty="0">
                <a:solidFill>
                  <a:srgbClr val="FFFFFF"/>
                </a:solidFill>
                <a:latin typeface="Segoe UI"/>
              </a:rPr>
              <a:t>                Browsing</a:t>
            </a:r>
          </a:p>
        </p:txBody>
      </p: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B7873485-DADC-4727-99C9-C9B2E8192AE2}"/>
              </a:ext>
            </a:extLst>
          </p:cNvPr>
          <p:cNvCxnSpPr/>
          <p:nvPr/>
        </p:nvCxnSpPr>
        <p:spPr>
          <a:xfrm flipV="1">
            <a:off x="7821745" y="4460227"/>
            <a:ext cx="3011890" cy="578682"/>
          </a:xfrm>
          <a:prstGeom prst="straightConnector1">
            <a:avLst/>
          </a:prstGeom>
          <a:ln w="57150">
            <a:solidFill>
              <a:srgbClr val="E8112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907C8C0-9DAD-4E2A-8EE7-47D1A43913D6}"/>
              </a:ext>
            </a:extLst>
          </p:cNvPr>
          <p:cNvGrpSpPr/>
          <p:nvPr/>
        </p:nvGrpSpPr>
        <p:grpSpPr>
          <a:xfrm>
            <a:off x="11485149" y="4091901"/>
            <a:ext cx="467690" cy="408878"/>
            <a:chOff x="5953125" y="3265488"/>
            <a:chExt cx="530225" cy="463550"/>
          </a:xfrm>
        </p:grpSpPr>
        <p:grpSp>
          <p:nvGrpSpPr>
            <p:cNvPr id="271" name="Group 8">
              <a:extLst>
                <a:ext uri="{FF2B5EF4-FFF2-40B4-BE49-F238E27FC236}">
                  <a16:creationId xmlns:a16="http://schemas.microsoft.com/office/drawing/2014/main" id="{C513A457-42BC-401D-A248-B6984475D2E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53125" y="3265488"/>
              <a:ext cx="530225" cy="463550"/>
              <a:chOff x="3750" y="2057"/>
              <a:chExt cx="334" cy="292"/>
            </a:xfrm>
          </p:grpSpPr>
          <p:sp>
            <p:nvSpPr>
              <p:cNvPr id="274" name="AutoShape 7">
                <a:extLst>
                  <a:ext uri="{FF2B5EF4-FFF2-40B4-BE49-F238E27FC236}">
                    <a16:creationId xmlns:a16="http://schemas.microsoft.com/office/drawing/2014/main" id="{0FB85442-F90A-4572-9C43-40387247A73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50" y="2057"/>
                <a:ext cx="334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5" name="Oval 10">
                <a:extLst>
                  <a:ext uri="{FF2B5EF4-FFF2-40B4-BE49-F238E27FC236}">
                    <a16:creationId xmlns:a16="http://schemas.microsoft.com/office/drawing/2014/main" id="{093F1365-4976-4EEA-8EB9-2272CF4690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2" y="2057"/>
                <a:ext cx="97" cy="96"/>
              </a:xfrm>
              <a:prstGeom prst="ellipse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6" name="Freeform 11">
                <a:extLst>
                  <a:ext uri="{FF2B5EF4-FFF2-40B4-BE49-F238E27FC236}">
                    <a16:creationId xmlns:a16="http://schemas.microsoft.com/office/drawing/2014/main" id="{368C8CD1-B8EA-4FE1-AC09-A4B3238EA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3" y="2088"/>
                <a:ext cx="82" cy="54"/>
              </a:xfrm>
              <a:custGeom>
                <a:avLst/>
                <a:gdLst>
                  <a:gd name="T0" fmla="*/ 64 w 82"/>
                  <a:gd name="T1" fmla="*/ 54 h 54"/>
                  <a:gd name="T2" fmla="*/ 54 w 82"/>
                  <a:gd name="T3" fmla="*/ 46 h 54"/>
                  <a:gd name="T4" fmla="*/ 37 w 82"/>
                  <a:gd name="T5" fmla="*/ 33 h 54"/>
                  <a:gd name="T6" fmla="*/ 14 w 82"/>
                  <a:gd name="T7" fmla="*/ 47 h 54"/>
                  <a:gd name="T8" fmla="*/ 0 w 82"/>
                  <a:gd name="T9" fmla="*/ 23 h 54"/>
                  <a:gd name="T10" fmla="*/ 40 w 82"/>
                  <a:gd name="T11" fmla="*/ 0 h 54"/>
                  <a:gd name="T12" fmla="*/ 70 w 82"/>
                  <a:gd name="T13" fmla="*/ 25 h 54"/>
                  <a:gd name="T14" fmla="*/ 82 w 82"/>
                  <a:gd name="T15" fmla="*/ 32 h 54"/>
                  <a:gd name="T16" fmla="*/ 64 w 8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54">
                    <a:moveTo>
                      <a:pt x="64" y="54"/>
                    </a:moveTo>
                    <a:lnTo>
                      <a:pt x="54" y="46"/>
                    </a:lnTo>
                    <a:lnTo>
                      <a:pt x="37" y="33"/>
                    </a:lnTo>
                    <a:lnTo>
                      <a:pt x="14" y="47"/>
                    </a:lnTo>
                    <a:lnTo>
                      <a:pt x="0" y="23"/>
                    </a:lnTo>
                    <a:lnTo>
                      <a:pt x="40" y="0"/>
                    </a:lnTo>
                    <a:lnTo>
                      <a:pt x="70" y="25"/>
                    </a:lnTo>
                    <a:lnTo>
                      <a:pt x="82" y="32"/>
                    </a:lnTo>
                    <a:lnTo>
                      <a:pt x="64" y="54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7" name="Freeform 12">
                <a:extLst>
                  <a:ext uri="{FF2B5EF4-FFF2-40B4-BE49-F238E27FC236}">
                    <a16:creationId xmlns:a16="http://schemas.microsoft.com/office/drawing/2014/main" id="{9C9BCE44-F701-4CA9-82E7-E6DB2660F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" y="2163"/>
                <a:ext cx="71" cy="54"/>
              </a:xfrm>
              <a:custGeom>
                <a:avLst/>
                <a:gdLst>
                  <a:gd name="T0" fmla="*/ 24 w 71"/>
                  <a:gd name="T1" fmla="*/ 54 h 54"/>
                  <a:gd name="T2" fmla="*/ 0 w 71"/>
                  <a:gd name="T3" fmla="*/ 42 h 54"/>
                  <a:gd name="T4" fmla="*/ 19 w 71"/>
                  <a:gd name="T5" fmla="*/ 0 h 54"/>
                  <a:gd name="T6" fmla="*/ 57 w 71"/>
                  <a:gd name="T7" fmla="*/ 2 h 54"/>
                  <a:gd name="T8" fmla="*/ 71 w 71"/>
                  <a:gd name="T9" fmla="*/ 2 h 54"/>
                  <a:gd name="T10" fmla="*/ 71 w 71"/>
                  <a:gd name="T11" fmla="*/ 30 h 54"/>
                  <a:gd name="T12" fmla="*/ 57 w 71"/>
                  <a:gd name="T13" fmla="*/ 30 h 54"/>
                  <a:gd name="T14" fmla="*/ 36 w 71"/>
                  <a:gd name="T15" fmla="*/ 30 h 54"/>
                  <a:gd name="T16" fmla="*/ 24 w 71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54">
                    <a:moveTo>
                      <a:pt x="24" y="54"/>
                    </a:moveTo>
                    <a:lnTo>
                      <a:pt x="0" y="42"/>
                    </a:lnTo>
                    <a:lnTo>
                      <a:pt x="19" y="0"/>
                    </a:lnTo>
                    <a:lnTo>
                      <a:pt x="57" y="2"/>
                    </a:lnTo>
                    <a:lnTo>
                      <a:pt x="71" y="2"/>
                    </a:lnTo>
                    <a:lnTo>
                      <a:pt x="71" y="30"/>
                    </a:lnTo>
                    <a:lnTo>
                      <a:pt x="57" y="30"/>
                    </a:lnTo>
                    <a:lnTo>
                      <a:pt x="36" y="30"/>
                    </a:lnTo>
                    <a:lnTo>
                      <a:pt x="24" y="54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8" name="Freeform 13">
                <a:extLst>
                  <a:ext uri="{FF2B5EF4-FFF2-40B4-BE49-F238E27FC236}">
                    <a16:creationId xmlns:a16="http://schemas.microsoft.com/office/drawing/2014/main" id="{93D124A5-A51A-48E5-A666-39F49B677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6" y="2226"/>
                <a:ext cx="60" cy="66"/>
              </a:xfrm>
              <a:custGeom>
                <a:avLst/>
                <a:gdLst>
                  <a:gd name="T0" fmla="*/ 27 w 60"/>
                  <a:gd name="T1" fmla="*/ 66 h 66"/>
                  <a:gd name="T2" fmla="*/ 0 w 60"/>
                  <a:gd name="T3" fmla="*/ 66 h 66"/>
                  <a:gd name="T4" fmla="*/ 1 w 60"/>
                  <a:gd name="T5" fmla="*/ 19 h 66"/>
                  <a:gd name="T6" fmla="*/ 36 w 60"/>
                  <a:gd name="T7" fmla="*/ 5 h 66"/>
                  <a:gd name="T8" fmla="*/ 48 w 60"/>
                  <a:gd name="T9" fmla="*/ 0 h 66"/>
                  <a:gd name="T10" fmla="*/ 60 w 60"/>
                  <a:gd name="T11" fmla="*/ 24 h 66"/>
                  <a:gd name="T12" fmla="*/ 48 w 60"/>
                  <a:gd name="T13" fmla="*/ 29 h 66"/>
                  <a:gd name="T14" fmla="*/ 27 w 60"/>
                  <a:gd name="T15" fmla="*/ 38 h 66"/>
                  <a:gd name="T16" fmla="*/ 27 w 60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66">
                    <a:moveTo>
                      <a:pt x="27" y="66"/>
                    </a:moveTo>
                    <a:lnTo>
                      <a:pt x="0" y="66"/>
                    </a:lnTo>
                    <a:lnTo>
                      <a:pt x="1" y="19"/>
                    </a:lnTo>
                    <a:lnTo>
                      <a:pt x="36" y="5"/>
                    </a:lnTo>
                    <a:lnTo>
                      <a:pt x="48" y="0"/>
                    </a:lnTo>
                    <a:lnTo>
                      <a:pt x="60" y="24"/>
                    </a:lnTo>
                    <a:lnTo>
                      <a:pt x="48" y="29"/>
                    </a:lnTo>
                    <a:lnTo>
                      <a:pt x="27" y="38"/>
                    </a:lnTo>
                    <a:lnTo>
                      <a:pt x="27" y="66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79" name="Freeform 14">
                <a:extLst>
                  <a:ext uri="{FF2B5EF4-FFF2-40B4-BE49-F238E27FC236}">
                    <a16:creationId xmlns:a16="http://schemas.microsoft.com/office/drawing/2014/main" id="{AFDBB1D7-B3D7-49B0-A93E-CF6B0AEF0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" y="2280"/>
                <a:ext cx="61" cy="67"/>
              </a:xfrm>
              <a:custGeom>
                <a:avLst/>
                <a:gdLst>
                  <a:gd name="T0" fmla="*/ 2 w 61"/>
                  <a:gd name="T1" fmla="*/ 67 h 67"/>
                  <a:gd name="T2" fmla="*/ 0 w 61"/>
                  <a:gd name="T3" fmla="*/ 22 h 67"/>
                  <a:gd name="T4" fmla="*/ 37 w 61"/>
                  <a:gd name="T5" fmla="*/ 7 h 67"/>
                  <a:gd name="T6" fmla="*/ 49 w 61"/>
                  <a:gd name="T7" fmla="*/ 0 h 67"/>
                  <a:gd name="T8" fmla="*/ 61 w 61"/>
                  <a:gd name="T9" fmla="*/ 26 h 67"/>
                  <a:gd name="T10" fmla="*/ 49 w 61"/>
                  <a:gd name="T11" fmla="*/ 31 h 67"/>
                  <a:gd name="T12" fmla="*/ 28 w 61"/>
                  <a:gd name="T13" fmla="*/ 40 h 67"/>
                  <a:gd name="T14" fmla="*/ 30 w 61"/>
                  <a:gd name="T15" fmla="*/ 67 h 67"/>
                  <a:gd name="T16" fmla="*/ 2 w 61"/>
                  <a:gd name="T1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67">
                    <a:moveTo>
                      <a:pt x="2" y="67"/>
                    </a:moveTo>
                    <a:lnTo>
                      <a:pt x="0" y="22"/>
                    </a:lnTo>
                    <a:lnTo>
                      <a:pt x="37" y="7"/>
                    </a:lnTo>
                    <a:lnTo>
                      <a:pt x="49" y="0"/>
                    </a:lnTo>
                    <a:lnTo>
                      <a:pt x="61" y="26"/>
                    </a:lnTo>
                    <a:lnTo>
                      <a:pt x="49" y="31"/>
                    </a:lnTo>
                    <a:lnTo>
                      <a:pt x="28" y="40"/>
                    </a:lnTo>
                    <a:lnTo>
                      <a:pt x="30" y="67"/>
                    </a:lnTo>
                    <a:lnTo>
                      <a:pt x="2" y="67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0" name="Freeform 15">
                <a:extLst>
                  <a:ext uri="{FF2B5EF4-FFF2-40B4-BE49-F238E27FC236}">
                    <a16:creationId xmlns:a16="http://schemas.microsoft.com/office/drawing/2014/main" id="{8BA9C251-27DF-4508-ADC6-D141FE7F1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" y="2088"/>
                <a:ext cx="82" cy="54"/>
              </a:xfrm>
              <a:custGeom>
                <a:avLst/>
                <a:gdLst>
                  <a:gd name="T0" fmla="*/ 18 w 82"/>
                  <a:gd name="T1" fmla="*/ 54 h 54"/>
                  <a:gd name="T2" fmla="*/ 0 w 82"/>
                  <a:gd name="T3" fmla="*/ 32 h 54"/>
                  <a:gd name="T4" fmla="*/ 12 w 82"/>
                  <a:gd name="T5" fmla="*/ 23 h 54"/>
                  <a:gd name="T6" fmla="*/ 42 w 82"/>
                  <a:gd name="T7" fmla="*/ 0 h 54"/>
                  <a:gd name="T8" fmla="*/ 82 w 82"/>
                  <a:gd name="T9" fmla="*/ 23 h 54"/>
                  <a:gd name="T10" fmla="*/ 68 w 82"/>
                  <a:gd name="T11" fmla="*/ 47 h 54"/>
                  <a:gd name="T12" fmla="*/ 45 w 82"/>
                  <a:gd name="T13" fmla="*/ 33 h 54"/>
                  <a:gd name="T14" fmla="*/ 28 w 82"/>
                  <a:gd name="T15" fmla="*/ 46 h 54"/>
                  <a:gd name="T16" fmla="*/ 18 w 82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2" h="54">
                    <a:moveTo>
                      <a:pt x="18" y="54"/>
                    </a:moveTo>
                    <a:lnTo>
                      <a:pt x="0" y="32"/>
                    </a:lnTo>
                    <a:lnTo>
                      <a:pt x="12" y="23"/>
                    </a:lnTo>
                    <a:lnTo>
                      <a:pt x="42" y="0"/>
                    </a:lnTo>
                    <a:lnTo>
                      <a:pt x="82" y="23"/>
                    </a:lnTo>
                    <a:lnTo>
                      <a:pt x="68" y="47"/>
                    </a:lnTo>
                    <a:lnTo>
                      <a:pt x="45" y="33"/>
                    </a:lnTo>
                    <a:lnTo>
                      <a:pt x="28" y="46"/>
                    </a:lnTo>
                    <a:lnTo>
                      <a:pt x="18" y="54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1" name="Freeform 16">
                <a:extLst>
                  <a:ext uri="{FF2B5EF4-FFF2-40B4-BE49-F238E27FC236}">
                    <a16:creationId xmlns:a16="http://schemas.microsoft.com/office/drawing/2014/main" id="{0D8683F5-38AE-45BA-B7AE-6E8EFAEDB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1" y="2163"/>
                <a:ext cx="71" cy="54"/>
              </a:xfrm>
              <a:custGeom>
                <a:avLst/>
                <a:gdLst>
                  <a:gd name="T0" fmla="*/ 47 w 71"/>
                  <a:gd name="T1" fmla="*/ 54 h 54"/>
                  <a:gd name="T2" fmla="*/ 35 w 71"/>
                  <a:gd name="T3" fmla="*/ 30 h 54"/>
                  <a:gd name="T4" fmla="*/ 14 w 71"/>
                  <a:gd name="T5" fmla="*/ 30 h 54"/>
                  <a:gd name="T6" fmla="*/ 0 w 71"/>
                  <a:gd name="T7" fmla="*/ 30 h 54"/>
                  <a:gd name="T8" fmla="*/ 0 w 71"/>
                  <a:gd name="T9" fmla="*/ 2 h 54"/>
                  <a:gd name="T10" fmla="*/ 14 w 71"/>
                  <a:gd name="T11" fmla="*/ 2 h 54"/>
                  <a:gd name="T12" fmla="*/ 52 w 71"/>
                  <a:gd name="T13" fmla="*/ 0 h 54"/>
                  <a:gd name="T14" fmla="*/ 71 w 71"/>
                  <a:gd name="T15" fmla="*/ 42 h 54"/>
                  <a:gd name="T16" fmla="*/ 47 w 71"/>
                  <a:gd name="T17" fmla="*/ 5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54">
                    <a:moveTo>
                      <a:pt x="47" y="54"/>
                    </a:moveTo>
                    <a:lnTo>
                      <a:pt x="35" y="30"/>
                    </a:lnTo>
                    <a:lnTo>
                      <a:pt x="14" y="30"/>
                    </a:lnTo>
                    <a:lnTo>
                      <a:pt x="0" y="30"/>
                    </a:lnTo>
                    <a:lnTo>
                      <a:pt x="0" y="2"/>
                    </a:lnTo>
                    <a:lnTo>
                      <a:pt x="14" y="2"/>
                    </a:lnTo>
                    <a:lnTo>
                      <a:pt x="52" y="0"/>
                    </a:lnTo>
                    <a:lnTo>
                      <a:pt x="71" y="42"/>
                    </a:lnTo>
                    <a:lnTo>
                      <a:pt x="47" y="54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2" name="Freeform 17">
                <a:extLst>
                  <a:ext uri="{FF2B5EF4-FFF2-40B4-BE49-F238E27FC236}">
                    <a16:creationId xmlns:a16="http://schemas.microsoft.com/office/drawing/2014/main" id="{33ABAD34-DF35-4CBF-B13A-EBB8F32AA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2226"/>
                <a:ext cx="61" cy="66"/>
              </a:xfrm>
              <a:custGeom>
                <a:avLst/>
                <a:gdLst>
                  <a:gd name="T0" fmla="*/ 33 w 61"/>
                  <a:gd name="T1" fmla="*/ 66 h 66"/>
                  <a:gd name="T2" fmla="*/ 33 w 61"/>
                  <a:gd name="T3" fmla="*/ 38 h 66"/>
                  <a:gd name="T4" fmla="*/ 14 w 61"/>
                  <a:gd name="T5" fmla="*/ 31 h 66"/>
                  <a:gd name="T6" fmla="*/ 0 w 61"/>
                  <a:gd name="T7" fmla="*/ 24 h 66"/>
                  <a:gd name="T8" fmla="*/ 13 w 61"/>
                  <a:gd name="T9" fmla="*/ 0 h 66"/>
                  <a:gd name="T10" fmla="*/ 25 w 61"/>
                  <a:gd name="T11" fmla="*/ 5 h 66"/>
                  <a:gd name="T12" fmla="*/ 60 w 61"/>
                  <a:gd name="T13" fmla="*/ 19 h 66"/>
                  <a:gd name="T14" fmla="*/ 61 w 61"/>
                  <a:gd name="T15" fmla="*/ 66 h 66"/>
                  <a:gd name="T16" fmla="*/ 33 w 61"/>
                  <a:gd name="T1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66">
                    <a:moveTo>
                      <a:pt x="33" y="66"/>
                    </a:moveTo>
                    <a:lnTo>
                      <a:pt x="33" y="38"/>
                    </a:lnTo>
                    <a:lnTo>
                      <a:pt x="14" y="31"/>
                    </a:lnTo>
                    <a:lnTo>
                      <a:pt x="0" y="24"/>
                    </a:lnTo>
                    <a:lnTo>
                      <a:pt x="13" y="0"/>
                    </a:lnTo>
                    <a:lnTo>
                      <a:pt x="25" y="5"/>
                    </a:lnTo>
                    <a:lnTo>
                      <a:pt x="60" y="19"/>
                    </a:lnTo>
                    <a:lnTo>
                      <a:pt x="61" y="66"/>
                    </a:lnTo>
                    <a:lnTo>
                      <a:pt x="33" y="66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3" name="Freeform 18">
                <a:extLst>
                  <a:ext uri="{FF2B5EF4-FFF2-40B4-BE49-F238E27FC236}">
                    <a16:creationId xmlns:a16="http://schemas.microsoft.com/office/drawing/2014/main" id="{FEECA280-A064-4CFC-9811-499098E4C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3" y="2280"/>
                <a:ext cx="60" cy="67"/>
              </a:xfrm>
              <a:custGeom>
                <a:avLst/>
                <a:gdLst>
                  <a:gd name="T0" fmla="*/ 59 w 60"/>
                  <a:gd name="T1" fmla="*/ 67 h 67"/>
                  <a:gd name="T2" fmla="*/ 31 w 60"/>
                  <a:gd name="T3" fmla="*/ 67 h 67"/>
                  <a:gd name="T4" fmla="*/ 33 w 60"/>
                  <a:gd name="T5" fmla="*/ 40 h 67"/>
                  <a:gd name="T6" fmla="*/ 14 w 60"/>
                  <a:gd name="T7" fmla="*/ 31 h 67"/>
                  <a:gd name="T8" fmla="*/ 0 w 60"/>
                  <a:gd name="T9" fmla="*/ 26 h 67"/>
                  <a:gd name="T10" fmla="*/ 12 w 60"/>
                  <a:gd name="T11" fmla="*/ 0 h 67"/>
                  <a:gd name="T12" fmla="*/ 24 w 60"/>
                  <a:gd name="T13" fmla="*/ 7 h 67"/>
                  <a:gd name="T14" fmla="*/ 60 w 60"/>
                  <a:gd name="T15" fmla="*/ 22 h 67"/>
                  <a:gd name="T16" fmla="*/ 59 w 60"/>
                  <a:gd name="T17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67">
                    <a:moveTo>
                      <a:pt x="59" y="67"/>
                    </a:moveTo>
                    <a:lnTo>
                      <a:pt x="31" y="67"/>
                    </a:lnTo>
                    <a:lnTo>
                      <a:pt x="33" y="40"/>
                    </a:lnTo>
                    <a:lnTo>
                      <a:pt x="14" y="31"/>
                    </a:lnTo>
                    <a:lnTo>
                      <a:pt x="0" y="26"/>
                    </a:lnTo>
                    <a:lnTo>
                      <a:pt x="12" y="0"/>
                    </a:lnTo>
                    <a:lnTo>
                      <a:pt x="24" y="7"/>
                    </a:lnTo>
                    <a:lnTo>
                      <a:pt x="60" y="22"/>
                    </a:lnTo>
                    <a:lnTo>
                      <a:pt x="59" y="67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4" name="Freeform 19">
                <a:extLst>
                  <a:ext uri="{FF2B5EF4-FFF2-40B4-BE49-F238E27FC236}">
                    <a16:creationId xmlns:a16="http://schemas.microsoft.com/office/drawing/2014/main" id="{66629EB6-C652-411A-A3C4-69A7794643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1" y="2137"/>
                <a:ext cx="26" cy="42"/>
              </a:xfrm>
              <a:custGeom>
                <a:avLst/>
                <a:gdLst>
                  <a:gd name="T0" fmla="*/ 0 w 15"/>
                  <a:gd name="T1" fmla="*/ 12 h 24"/>
                  <a:gd name="T2" fmla="*/ 1 w 15"/>
                  <a:gd name="T3" fmla="*/ 6 h 24"/>
                  <a:gd name="T4" fmla="*/ 3 w 15"/>
                  <a:gd name="T5" fmla="*/ 2 h 24"/>
                  <a:gd name="T6" fmla="*/ 7 w 15"/>
                  <a:gd name="T7" fmla="*/ 0 h 24"/>
                  <a:gd name="T8" fmla="*/ 11 w 15"/>
                  <a:gd name="T9" fmla="*/ 1 h 24"/>
                  <a:gd name="T10" fmla="*/ 13 w 15"/>
                  <a:gd name="T11" fmla="*/ 3 h 24"/>
                  <a:gd name="T12" fmla="*/ 14 w 15"/>
                  <a:gd name="T13" fmla="*/ 7 h 24"/>
                  <a:gd name="T14" fmla="*/ 15 w 15"/>
                  <a:gd name="T15" fmla="*/ 12 h 24"/>
                  <a:gd name="T16" fmla="*/ 14 w 15"/>
                  <a:gd name="T17" fmla="*/ 19 h 24"/>
                  <a:gd name="T18" fmla="*/ 11 w 15"/>
                  <a:gd name="T19" fmla="*/ 22 h 24"/>
                  <a:gd name="T20" fmla="*/ 7 w 15"/>
                  <a:gd name="T21" fmla="*/ 24 h 24"/>
                  <a:gd name="T22" fmla="*/ 2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4 w 15"/>
                  <a:gd name="T29" fmla="*/ 20 h 24"/>
                  <a:gd name="T30" fmla="*/ 7 w 15"/>
                  <a:gd name="T31" fmla="*/ 21 h 24"/>
                  <a:gd name="T32" fmla="*/ 11 w 15"/>
                  <a:gd name="T33" fmla="*/ 20 h 24"/>
                  <a:gd name="T34" fmla="*/ 12 w 15"/>
                  <a:gd name="T35" fmla="*/ 12 h 24"/>
                  <a:gd name="T36" fmla="*/ 11 w 15"/>
                  <a:gd name="T37" fmla="*/ 5 h 24"/>
                  <a:gd name="T38" fmla="*/ 7 w 15"/>
                  <a:gd name="T39" fmla="*/ 3 h 24"/>
                  <a:gd name="T40" fmla="*/ 4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0" y="7"/>
                      <a:pt x="1" y="6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4" y="1"/>
                      <a:pt x="6" y="0"/>
                      <a:pt x="7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4" y="5"/>
                      <a:pt x="14" y="7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5" y="15"/>
                      <a:pt x="15" y="17"/>
                      <a:pt x="14" y="19"/>
                    </a:cubicBezTo>
                    <a:cubicBezTo>
                      <a:pt x="13" y="20"/>
                      <a:pt x="13" y="22"/>
                      <a:pt x="11" y="22"/>
                    </a:cubicBezTo>
                    <a:cubicBezTo>
                      <a:pt x="10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3" y="18"/>
                      <a:pt x="4" y="20"/>
                    </a:cubicBezTo>
                    <a:cubicBezTo>
                      <a:pt x="5" y="21"/>
                      <a:pt x="6" y="21"/>
                      <a:pt x="7" y="21"/>
                    </a:cubicBezTo>
                    <a:cubicBezTo>
                      <a:pt x="9" y="21"/>
                      <a:pt x="10" y="21"/>
                      <a:pt x="11" y="20"/>
                    </a:cubicBezTo>
                    <a:cubicBezTo>
                      <a:pt x="11" y="18"/>
                      <a:pt x="12" y="16"/>
                      <a:pt x="12" y="12"/>
                    </a:cubicBezTo>
                    <a:cubicBezTo>
                      <a:pt x="12" y="8"/>
                      <a:pt x="11" y="6"/>
                      <a:pt x="11" y="5"/>
                    </a:cubicBezTo>
                    <a:cubicBezTo>
                      <a:pt x="10" y="3"/>
                      <a:pt x="9" y="3"/>
                      <a:pt x="7" y="3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3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5" name="Freeform 20">
                <a:extLst>
                  <a:ext uri="{FF2B5EF4-FFF2-40B4-BE49-F238E27FC236}">
                    <a16:creationId xmlns:a16="http://schemas.microsoft.com/office/drawing/2014/main" id="{21C289A4-1567-49B1-AC35-04A351DD0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2137"/>
                <a:ext cx="14" cy="40"/>
              </a:xfrm>
              <a:custGeom>
                <a:avLst/>
                <a:gdLst>
                  <a:gd name="T0" fmla="*/ 8 w 8"/>
                  <a:gd name="T1" fmla="*/ 23 h 23"/>
                  <a:gd name="T2" fmla="*/ 5 w 8"/>
                  <a:gd name="T3" fmla="*/ 23 h 23"/>
                  <a:gd name="T4" fmla="*/ 5 w 8"/>
                  <a:gd name="T5" fmla="*/ 5 h 23"/>
                  <a:gd name="T6" fmla="*/ 3 w 8"/>
                  <a:gd name="T7" fmla="*/ 7 h 23"/>
                  <a:gd name="T8" fmla="*/ 0 w 8"/>
                  <a:gd name="T9" fmla="*/ 9 h 23"/>
                  <a:gd name="T10" fmla="*/ 0 w 8"/>
                  <a:gd name="T11" fmla="*/ 6 h 23"/>
                  <a:gd name="T12" fmla="*/ 4 w 8"/>
                  <a:gd name="T13" fmla="*/ 3 h 23"/>
                  <a:gd name="T14" fmla="*/ 6 w 8"/>
                  <a:gd name="T15" fmla="*/ 0 h 23"/>
                  <a:gd name="T16" fmla="*/ 8 w 8"/>
                  <a:gd name="T17" fmla="*/ 0 h 23"/>
                  <a:gd name="T18" fmla="*/ 8 w 8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3">
                    <a:moveTo>
                      <a:pt x="8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3" y="4"/>
                      <a:pt x="4" y="3"/>
                    </a:cubicBezTo>
                    <a:cubicBezTo>
                      <a:pt x="5" y="2"/>
                      <a:pt x="6" y="1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6" name="Freeform 21">
                <a:extLst>
                  <a:ext uri="{FF2B5EF4-FFF2-40B4-BE49-F238E27FC236}">
                    <a16:creationId xmlns:a16="http://schemas.microsoft.com/office/drawing/2014/main" id="{72D67565-C63B-4791-8229-5BA02A8527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22" y="2137"/>
                <a:ext cx="26" cy="42"/>
              </a:xfrm>
              <a:custGeom>
                <a:avLst/>
                <a:gdLst>
                  <a:gd name="T0" fmla="*/ 0 w 15"/>
                  <a:gd name="T1" fmla="*/ 12 h 24"/>
                  <a:gd name="T2" fmla="*/ 1 w 15"/>
                  <a:gd name="T3" fmla="*/ 6 h 24"/>
                  <a:gd name="T4" fmla="*/ 4 w 15"/>
                  <a:gd name="T5" fmla="*/ 2 h 24"/>
                  <a:gd name="T6" fmla="*/ 8 w 15"/>
                  <a:gd name="T7" fmla="*/ 0 h 24"/>
                  <a:gd name="T8" fmla="*/ 11 w 15"/>
                  <a:gd name="T9" fmla="*/ 1 h 24"/>
                  <a:gd name="T10" fmla="*/ 13 w 15"/>
                  <a:gd name="T11" fmla="*/ 3 h 24"/>
                  <a:gd name="T12" fmla="*/ 15 w 15"/>
                  <a:gd name="T13" fmla="*/ 7 h 24"/>
                  <a:gd name="T14" fmla="*/ 15 w 15"/>
                  <a:gd name="T15" fmla="*/ 12 h 24"/>
                  <a:gd name="T16" fmla="*/ 15 w 15"/>
                  <a:gd name="T17" fmla="*/ 19 h 24"/>
                  <a:gd name="T18" fmla="*/ 12 w 15"/>
                  <a:gd name="T19" fmla="*/ 22 h 24"/>
                  <a:gd name="T20" fmla="*/ 8 w 15"/>
                  <a:gd name="T21" fmla="*/ 24 h 24"/>
                  <a:gd name="T22" fmla="*/ 3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5 w 15"/>
                  <a:gd name="T29" fmla="*/ 20 h 24"/>
                  <a:gd name="T30" fmla="*/ 8 w 15"/>
                  <a:gd name="T31" fmla="*/ 21 h 24"/>
                  <a:gd name="T32" fmla="*/ 11 w 15"/>
                  <a:gd name="T33" fmla="*/ 20 h 24"/>
                  <a:gd name="T34" fmla="*/ 12 w 15"/>
                  <a:gd name="T35" fmla="*/ 12 h 24"/>
                  <a:gd name="T36" fmla="*/ 11 w 15"/>
                  <a:gd name="T37" fmla="*/ 5 h 24"/>
                  <a:gd name="T38" fmla="*/ 8 w 15"/>
                  <a:gd name="T39" fmla="*/ 3 h 24"/>
                  <a:gd name="T40" fmla="*/ 5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1" y="7"/>
                      <a:pt x="1" y="6"/>
                    </a:cubicBezTo>
                    <a:cubicBezTo>
                      <a:pt x="2" y="4"/>
                      <a:pt x="3" y="3"/>
                      <a:pt x="4" y="2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2"/>
                      <a:pt x="13" y="3"/>
                    </a:cubicBezTo>
                    <a:cubicBezTo>
                      <a:pt x="14" y="4"/>
                      <a:pt x="15" y="5"/>
                      <a:pt x="15" y="7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5" y="15"/>
                      <a:pt x="15" y="17"/>
                      <a:pt x="15" y="19"/>
                    </a:cubicBezTo>
                    <a:cubicBezTo>
                      <a:pt x="14" y="20"/>
                      <a:pt x="13" y="22"/>
                      <a:pt x="12" y="22"/>
                    </a:cubicBezTo>
                    <a:cubicBezTo>
                      <a:pt x="11" y="23"/>
                      <a:pt x="10" y="24"/>
                      <a:pt x="8" y="24"/>
                    </a:cubicBezTo>
                    <a:cubicBezTo>
                      <a:pt x="6" y="24"/>
                      <a:pt x="4" y="23"/>
                      <a:pt x="3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4" y="18"/>
                      <a:pt x="5" y="20"/>
                    </a:cubicBezTo>
                    <a:cubicBezTo>
                      <a:pt x="6" y="21"/>
                      <a:pt x="7" y="21"/>
                      <a:pt x="8" y="21"/>
                    </a:cubicBezTo>
                    <a:cubicBezTo>
                      <a:pt x="9" y="21"/>
                      <a:pt x="10" y="21"/>
                      <a:pt x="11" y="20"/>
                    </a:cubicBezTo>
                    <a:cubicBezTo>
                      <a:pt x="12" y="18"/>
                      <a:pt x="12" y="16"/>
                      <a:pt x="12" y="12"/>
                    </a:cubicBezTo>
                    <a:cubicBezTo>
                      <a:pt x="12" y="8"/>
                      <a:pt x="12" y="6"/>
                      <a:pt x="11" y="5"/>
                    </a:cubicBezTo>
                    <a:cubicBezTo>
                      <a:pt x="10" y="3"/>
                      <a:pt x="9" y="3"/>
                      <a:pt x="8" y="3"/>
                    </a:cubicBezTo>
                    <a:cubicBezTo>
                      <a:pt x="7" y="3"/>
                      <a:pt x="6" y="3"/>
                      <a:pt x="5" y="4"/>
                    </a:cubicBezTo>
                    <a:cubicBezTo>
                      <a:pt x="4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7" name="Freeform 22">
                <a:extLst>
                  <a:ext uri="{FF2B5EF4-FFF2-40B4-BE49-F238E27FC236}">
                    <a16:creationId xmlns:a16="http://schemas.microsoft.com/office/drawing/2014/main" id="{22B56345-F1D1-46B1-9C72-72FDAA666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2137"/>
                <a:ext cx="16" cy="40"/>
              </a:xfrm>
              <a:custGeom>
                <a:avLst/>
                <a:gdLst>
                  <a:gd name="T0" fmla="*/ 9 w 9"/>
                  <a:gd name="T1" fmla="*/ 23 h 23"/>
                  <a:gd name="T2" fmla="*/ 6 w 9"/>
                  <a:gd name="T3" fmla="*/ 23 h 23"/>
                  <a:gd name="T4" fmla="*/ 6 w 9"/>
                  <a:gd name="T5" fmla="*/ 5 h 23"/>
                  <a:gd name="T6" fmla="*/ 3 w 9"/>
                  <a:gd name="T7" fmla="*/ 7 h 23"/>
                  <a:gd name="T8" fmla="*/ 0 w 9"/>
                  <a:gd name="T9" fmla="*/ 9 h 23"/>
                  <a:gd name="T10" fmla="*/ 0 w 9"/>
                  <a:gd name="T11" fmla="*/ 6 h 23"/>
                  <a:gd name="T12" fmla="*/ 5 w 9"/>
                  <a:gd name="T13" fmla="*/ 3 h 23"/>
                  <a:gd name="T14" fmla="*/ 7 w 9"/>
                  <a:gd name="T15" fmla="*/ 0 h 23"/>
                  <a:gd name="T16" fmla="*/ 9 w 9"/>
                  <a:gd name="T17" fmla="*/ 0 h 23"/>
                  <a:gd name="T18" fmla="*/ 9 w 9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23">
                    <a:moveTo>
                      <a:pt x="9" y="23"/>
                    </a:moveTo>
                    <a:cubicBezTo>
                      <a:pt x="6" y="23"/>
                      <a:pt x="6" y="23"/>
                      <a:pt x="6" y="2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5"/>
                      <a:pt x="3" y="4"/>
                      <a:pt x="5" y="3"/>
                    </a:cubicBezTo>
                    <a:cubicBezTo>
                      <a:pt x="6" y="2"/>
                      <a:pt x="7" y="1"/>
                      <a:pt x="7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8" name="Freeform 23">
                <a:extLst>
                  <a:ext uri="{FF2B5EF4-FFF2-40B4-BE49-F238E27FC236}">
                    <a16:creationId xmlns:a16="http://schemas.microsoft.com/office/drawing/2014/main" id="{517192C0-45F2-4549-933D-88F6835D6E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46" y="2193"/>
                <a:ext cx="26" cy="41"/>
              </a:xfrm>
              <a:custGeom>
                <a:avLst/>
                <a:gdLst>
                  <a:gd name="T0" fmla="*/ 0 w 15"/>
                  <a:gd name="T1" fmla="*/ 12 h 24"/>
                  <a:gd name="T2" fmla="*/ 1 w 15"/>
                  <a:gd name="T3" fmla="*/ 6 h 24"/>
                  <a:gd name="T4" fmla="*/ 3 w 15"/>
                  <a:gd name="T5" fmla="*/ 2 h 24"/>
                  <a:gd name="T6" fmla="*/ 7 w 15"/>
                  <a:gd name="T7" fmla="*/ 0 h 24"/>
                  <a:gd name="T8" fmla="*/ 11 w 15"/>
                  <a:gd name="T9" fmla="*/ 1 h 24"/>
                  <a:gd name="T10" fmla="*/ 13 w 15"/>
                  <a:gd name="T11" fmla="*/ 3 h 24"/>
                  <a:gd name="T12" fmla="*/ 14 w 15"/>
                  <a:gd name="T13" fmla="*/ 7 h 24"/>
                  <a:gd name="T14" fmla="*/ 15 w 15"/>
                  <a:gd name="T15" fmla="*/ 12 h 24"/>
                  <a:gd name="T16" fmla="*/ 14 w 15"/>
                  <a:gd name="T17" fmla="*/ 19 h 24"/>
                  <a:gd name="T18" fmla="*/ 12 w 15"/>
                  <a:gd name="T19" fmla="*/ 22 h 24"/>
                  <a:gd name="T20" fmla="*/ 7 w 15"/>
                  <a:gd name="T21" fmla="*/ 24 h 24"/>
                  <a:gd name="T22" fmla="*/ 2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4 w 15"/>
                  <a:gd name="T29" fmla="*/ 20 h 24"/>
                  <a:gd name="T30" fmla="*/ 7 w 15"/>
                  <a:gd name="T31" fmla="*/ 21 h 24"/>
                  <a:gd name="T32" fmla="*/ 11 w 15"/>
                  <a:gd name="T33" fmla="*/ 20 h 24"/>
                  <a:gd name="T34" fmla="*/ 12 w 15"/>
                  <a:gd name="T35" fmla="*/ 12 h 24"/>
                  <a:gd name="T36" fmla="*/ 11 w 15"/>
                  <a:gd name="T37" fmla="*/ 5 h 24"/>
                  <a:gd name="T38" fmla="*/ 7 w 15"/>
                  <a:gd name="T39" fmla="*/ 3 h 24"/>
                  <a:gd name="T40" fmla="*/ 4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0" y="7"/>
                      <a:pt x="1" y="6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4" y="1"/>
                      <a:pt x="6" y="0"/>
                      <a:pt x="7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2" y="2"/>
                      <a:pt x="13" y="3"/>
                    </a:cubicBezTo>
                    <a:cubicBezTo>
                      <a:pt x="14" y="4"/>
                      <a:pt x="14" y="5"/>
                      <a:pt x="14" y="7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5" y="15"/>
                      <a:pt x="15" y="17"/>
                      <a:pt x="14" y="19"/>
                    </a:cubicBezTo>
                    <a:cubicBezTo>
                      <a:pt x="14" y="20"/>
                      <a:pt x="13" y="22"/>
                      <a:pt x="12" y="22"/>
                    </a:cubicBezTo>
                    <a:cubicBezTo>
                      <a:pt x="10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3" y="18"/>
                      <a:pt x="4" y="20"/>
                    </a:cubicBezTo>
                    <a:cubicBezTo>
                      <a:pt x="5" y="21"/>
                      <a:pt x="6" y="21"/>
                      <a:pt x="7" y="21"/>
                    </a:cubicBezTo>
                    <a:cubicBezTo>
                      <a:pt x="9" y="21"/>
                      <a:pt x="10" y="21"/>
                      <a:pt x="11" y="20"/>
                    </a:cubicBezTo>
                    <a:cubicBezTo>
                      <a:pt x="12" y="18"/>
                      <a:pt x="12" y="16"/>
                      <a:pt x="12" y="12"/>
                    </a:cubicBezTo>
                    <a:cubicBezTo>
                      <a:pt x="12" y="8"/>
                      <a:pt x="12" y="6"/>
                      <a:pt x="11" y="5"/>
                    </a:cubicBezTo>
                    <a:cubicBezTo>
                      <a:pt x="10" y="3"/>
                      <a:pt x="9" y="3"/>
                      <a:pt x="7" y="3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3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89" name="Freeform 24">
                <a:extLst>
                  <a:ext uri="{FF2B5EF4-FFF2-40B4-BE49-F238E27FC236}">
                    <a16:creationId xmlns:a16="http://schemas.microsoft.com/office/drawing/2014/main" id="{1B4FD113-107B-4423-91E5-E021DBBD3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0" y="2193"/>
                <a:ext cx="14" cy="40"/>
              </a:xfrm>
              <a:custGeom>
                <a:avLst/>
                <a:gdLst>
                  <a:gd name="T0" fmla="*/ 8 w 8"/>
                  <a:gd name="T1" fmla="*/ 23 h 23"/>
                  <a:gd name="T2" fmla="*/ 6 w 8"/>
                  <a:gd name="T3" fmla="*/ 23 h 23"/>
                  <a:gd name="T4" fmla="*/ 6 w 8"/>
                  <a:gd name="T5" fmla="*/ 5 h 23"/>
                  <a:gd name="T6" fmla="*/ 3 w 8"/>
                  <a:gd name="T7" fmla="*/ 7 h 23"/>
                  <a:gd name="T8" fmla="*/ 0 w 8"/>
                  <a:gd name="T9" fmla="*/ 9 h 23"/>
                  <a:gd name="T10" fmla="*/ 0 w 8"/>
                  <a:gd name="T11" fmla="*/ 6 h 23"/>
                  <a:gd name="T12" fmla="*/ 4 w 8"/>
                  <a:gd name="T13" fmla="*/ 3 h 23"/>
                  <a:gd name="T14" fmla="*/ 7 w 8"/>
                  <a:gd name="T15" fmla="*/ 0 h 23"/>
                  <a:gd name="T16" fmla="*/ 8 w 8"/>
                  <a:gd name="T17" fmla="*/ 0 h 23"/>
                  <a:gd name="T18" fmla="*/ 8 w 8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3">
                    <a:moveTo>
                      <a:pt x="8" y="23"/>
                    </a:moveTo>
                    <a:cubicBezTo>
                      <a:pt x="6" y="23"/>
                      <a:pt x="6" y="23"/>
                      <a:pt x="6" y="2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3" y="4"/>
                      <a:pt x="4" y="3"/>
                    </a:cubicBezTo>
                    <a:cubicBezTo>
                      <a:pt x="5" y="2"/>
                      <a:pt x="6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0" name="Freeform 25">
                <a:extLst>
                  <a:ext uri="{FF2B5EF4-FFF2-40B4-BE49-F238E27FC236}">
                    <a16:creationId xmlns:a16="http://schemas.microsoft.com/office/drawing/2014/main" id="{0B60E227-336A-44D5-861F-24807FFCAA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8" y="2193"/>
                <a:ext cx="25" cy="41"/>
              </a:xfrm>
              <a:custGeom>
                <a:avLst/>
                <a:gdLst>
                  <a:gd name="T0" fmla="*/ 0 w 14"/>
                  <a:gd name="T1" fmla="*/ 12 h 24"/>
                  <a:gd name="T2" fmla="*/ 0 w 14"/>
                  <a:gd name="T3" fmla="*/ 6 h 24"/>
                  <a:gd name="T4" fmla="*/ 3 w 14"/>
                  <a:gd name="T5" fmla="*/ 2 h 24"/>
                  <a:gd name="T6" fmla="*/ 7 w 14"/>
                  <a:gd name="T7" fmla="*/ 0 h 24"/>
                  <a:gd name="T8" fmla="*/ 10 w 14"/>
                  <a:gd name="T9" fmla="*/ 1 h 24"/>
                  <a:gd name="T10" fmla="*/ 13 w 14"/>
                  <a:gd name="T11" fmla="*/ 3 h 24"/>
                  <a:gd name="T12" fmla="*/ 14 w 14"/>
                  <a:gd name="T13" fmla="*/ 7 h 24"/>
                  <a:gd name="T14" fmla="*/ 14 w 14"/>
                  <a:gd name="T15" fmla="*/ 12 h 24"/>
                  <a:gd name="T16" fmla="*/ 14 w 14"/>
                  <a:gd name="T17" fmla="*/ 19 h 24"/>
                  <a:gd name="T18" fmla="*/ 11 w 14"/>
                  <a:gd name="T19" fmla="*/ 22 h 24"/>
                  <a:gd name="T20" fmla="*/ 7 w 14"/>
                  <a:gd name="T21" fmla="*/ 24 h 24"/>
                  <a:gd name="T22" fmla="*/ 2 w 14"/>
                  <a:gd name="T23" fmla="*/ 21 h 24"/>
                  <a:gd name="T24" fmla="*/ 0 w 14"/>
                  <a:gd name="T25" fmla="*/ 12 h 24"/>
                  <a:gd name="T26" fmla="*/ 2 w 14"/>
                  <a:gd name="T27" fmla="*/ 12 h 24"/>
                  <a:gd name="T28" fmla="*/ 4 w 14"/>
                  <a:gd name="T29" fmla="*/ 20 h 24"/>
                  <a:gd name="T30" fmla="*/ 7 w 14"/>
                  <a:gd name="T31" fmla="*/ 21 h 24"/>
                  <a:gd name="T32" fmla="*/ 10 w 14"/>
                  <a:gd name="T33" fmla="*/ 20 h 24"/>
                  <a:gd name="T34" fmla="*/ 12 w 14"/>
                  <a:gd name="T35" fmla="*/ 12 h 24"/>
                  <a:gd name="T36" fmla="*/ 10 w 14"/>
                  <a:gd name="T37" fmla="*/ 5 h 24"/>
                  <a:gd name="T38" fmla="*/ 7 w 14"/>
                  <a:gd name="T39" fmla="*/ 3 h 24"/>
                  <a:gd name="T40" fmla="*/ 4 w 14"/>
                  <a:gd name="T41" fmla="*/ 4 h 24"/>
                  <a:gd name="T42" fmla="*/ 2 w 14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24">
                    <a:moveTo>
                      <a:pt x="0" y="12"/>
                    </a:moveTo>
                    <a:cubicBezTo>
                      <a:pt x="0" y="9"/>
                      <a:pt x="0" y="7"/>
                      <a:pt x="0" y="6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4" y="5"/>
                      <a:pt x="14" y="7"/>
                    </a:cubicBezTo>
                    <a:cubicBezTo>
                      <a:pt x="14" y="8"/>
                      <a:pt x="14" y="10"/>
                      <a:pt x="14" y="12"/>
                    </a:cubicBezTo>
                    <a:cubicBezTo>
                      <a:pt x="14" y="15"/>
                      <a:pt x="14" y="17"/>
                      <a:pt x="14" y="19"/>
                    </a:cubicBezTo>
                    <a:cubicBezTo>
                      <a:pt x="13" y="20"/>
                      <a:pt x="12" y="22"/>
                      <a:pt x="11" y="22"/>
                    </a:cubicBezTo>
                    <a:cubicBezTo>
                      <a:pt x="10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1"/>
                    </a:cubicBezTo>
                    <a:cubicBezTo>
                      <a:pt x="0" y="19"/>
                      <a:pt x="0" y="16"/>
                      <a:pt x="0" y="12"/>
                    </a:cubicBezTo>
                    <a:close/>
                    <a:moveTo>
                      <a:pt x="2" y="12"/>
                    </a:moveTo>
                    <a:cubicBezTo>
                      <a:pt x="2" y="16"/>
                      <a:pt x="3" y="18"/>
                      <a:pt x="4" y="20"/>
                    </a:cubicBezTo>
                    <a:cubicBezTo>
                      <a:pt x="5" y="21"/>
                      <a:pt x="6" y="21"/>
                      <a:pt x="7" y="21"/>
                    </a:cubicBezTo>
                    <a:cubicBezTo>
                      <a:pt x="8" y="21"/>
                      <a:pt x="9" y="21"/>
                      <a:pt x="10" y="20"/>
                    </a:cubicBezTo>
                    <a:cubicBezTo>
                      <a:pt x="11" y="18"/>
                      <a:pt x="12" y="16"/>
                      <a:pt x="12" y="12"/>
                    </a:cubicBezTo>
                    <a:cubicBezTo>
                      <a:pt x="12" y="8"/>
                      <a:pt x="11" y="6"/>
                      <a:pt x="10" y="5"/>
                    </a:cubicBezTo>
                    <a:cubicBezTo>
                      <a:pt x="9" y="3"/>
                      <a:pt x="8" y="3"/>
                      <a:pt x="7" y="3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3" y="6"/>
                      <a:pt x="2" y="8"/>
                      <a:pt x="2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1" name="Freeform 26">
                <a:extLst>
                  <a:ext uri="{FF2B5EF4-FFF2-40B4-BE49-F238E27FC236}">
                    <a16:creationId xmlns:a16="http://schemas.microsoft.com/office/drawing/2014/main" id="{2EAEF1BD-C3A1-4917-9788-9C7F6BB90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3" y="2193"/>
                <a:ext cx="14" cy="40"/>
              </a:xfrm>
              <a:custGeom>
                <a:avLst/>
                <a:gdLst>
                  <a:gd name="T0" fmla="*/ 8 w 8"/>
                  <a:gd name="T1" fmla="*/ 23 h 23"/>
                  <a:gd name="T2" fmla="*/ 5 w 8"/>
                  <a:gd name="T3" fmla="*/ 23 h 23"/>
                  <a:gd name="T4" fmla="*/ 5 w 8"/>
                  <a:gd name="T5" fmla="*/ 5 h 23"/>
                  <a:gd name="T6" fmla="*/ 2 w 8"/>
                  <a:gd name="T7" fmla="*/ 7 h 23"/>
                  <a:gd name="T8" fmla="*/ 0 w 8"/>
                  <a:gd name="T9" fmla="*/ 9 h 23"/>
                  <a:gd name="T10" fmla="*/ 0 w 8"/>
                  <a:gd name="T11" fmla="*/ 6 h 23"/>
                  <a:gd name="T12" fmla="*/ 4 w 8"/>
                  <a:gd name="T13" fmla="*/ 3 h 23"/>
                  <a:gd name="T14" fmla="*/ 6 w 8"/>
                  <a:gd name="T15" fmla="*/ 0 h 23"/>
                  <a:gd name="T16" fmla="*/ 8 w 8"/>
                  <a:gd name="T17" fmla="*/ 0 h 23"/>
                  <a:gd name="T18" fmla="*/ 8 w 8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3">
                    <a:moveTo>
                      <a:pt x="8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6"/>
                      <a:pt x="4" y="7"/>
                      <a:pt x="2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2" y="4"/>
                      <a:pt x="4" y="3"/>
                    </a:cubicBezTo>
                    <a:cubicBezTo>
                      <a:pt x="5" y="2"/>
                      <a:pt x="6" y="1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2" name="Freeform 27">
                <a:extLst>
                  <a:ext uri="{FF2B5EF4-FFF2-40B4-BE49-F238E27FC236}">
                    <a16:creationId xmlns:a16="http://schemas.microsoft.com/office/drawing/2014/main" id="{F814D6B3-0361-44E9-8A4B-02809B1537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69" y="2193"/>
                <a:ext cx="26" cy="41"/>
              </a:xfrm>
              <a:custGeom>
                <a:avLst/>
                <a:gdLst>
                  <a:gd name="T0" fmla="*/ 0 w 15"/>
                  <a:gd name="T1" fmla="*/ 12 h 24"/>
                  <a:gd name="T2" fmla="*/ 1 w 15"/>
                  <a:gd name="T3" fmla="*/ 6 h 24"/>
                  <a:gd name="T4" fmla="*/ 3 w 15"/>
                  <a:gd name="T5" fmla="*/ 2 h 24"/>
                  <a:gd name="T6" fmla="*/ 8 w 15"/>
                  <a:gd name="T7" fmla="*/ 0 h 24"/>
                  <a:gd name="T8" fmla="*/ 11 w 15"/>
                  <a:gd name="T9" fmla="*/ 1 h 24"/>
                  <a:gd name="T10" fmla="*/ 13 w 15"/>
                  <a:gd name="T11" fmla="*/ 3 h 24"/>
                  <a:gd name="T12" fmla="*/ 15 w 15"/>
                  <a:gd name="T13" fmla="*/ 7 h 24"/>
                  <a:gd name="T14" fmla="*/ 15 w 15"/>
                  <a:gd name="T15" fmla="*/ 12 h 24"/>
                  <a:gd name="T16" fmla="*/ 14 w 15"/>
                  <a:gd name="T17" fmla="*/ 19 h 24"/>
                  <a:gd name="T18" fmla="*/ 12 w 15"/>
                  <a:gd name="T19" fmla="*/ 22 h 24"/>
                  <a:gd name="T20" fmla="*/ 8 w 15"/>
                  <a:gd name="T21" fmla="*/ 24 h 24"/>
                  <a:gd name="T22" fmla="*/ 2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4 w 15"/>
                  <a:gd name="T29" fmla="*/ 20 h 24"/>
                  <a:gd name="T30" fmla="*/ 8 w 15"/>
                  <a:gd name="T31" fmla="*/ 21 h 24"/>
                  <a:gd name="T32" fmla="*/ 11 w 15"/>
                  <a:gd name="T33" fmla="*/ 20 h 24"/>
                  <a:gd name="T34" fmla="*/ 12 w 15"/>
                  <a:gd name="T35" fmla="*/ 12 h 24"/>
                  <a:gd name="T36" fmla="*/ 11 w 15"/>
                  <a:gd name="T37" fmla="*/ 5 h 24"/>
                  <a:gd name="T38" fmla="*/ 8 w 15"/>
                  <a:gd name="T39" fmla="*/ 3 h 24"/>
                  <a:gd name="T40" fmla="*/ 4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0" y="7"/>
                      <a:pt x="1" y="6"/>
                    </a:cubicBezTo>
                    <a:cubicBezTo>
                      <a:pt x="2" y="4"/>
                      <a:pt x="2" y="3"/>
                      <a:pt x="3" y="2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2"/>
                      <a:pt x="13" y="3"/>
                    </a:cubicBezTo>
                    <a:cubicBezTo>
                      <a:pt x="14" y="4"/>
                      <a:pt x="14" y="5"/>
                      <a:pt x="15" y="7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5" y="15"/>
                      <a:pt x="15" y="17"/>
                      <a:pt x="14" y="19"/>
                    </a:cubicBezTo>
                    <a:cubicBezTo>
                      <a:pt x="14" y="20"/>
                      <a:pt x="13" y="22"/>
                      <a:pt x="12" y="22"/>
                    </a:cubicBezTo>
                    <a:cubicBezTo>
                      <a:pt x="11" y="23"/>
                      <a:pt x="9" y="24"/>
                      <a:pt x="8" y="24"/>
                    </a:cubicBezTo>
                    <a:cubicBezTo>
                      <a:pt x="5" y="24"/>
                      <a:pt x="4" y="23"/>
                      <a:pt x="2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3" y="18"/>
                      <a:pt x="4" y="20"/>
                    </a:cubicBezTo>
                    <a:cubicBezTo>
                      <a:pt x="5" y="21"/>
                      <a:pt x="6" y="21"/>
                      <a:pt x="8" y="21"/>
                    </a:cubicBezTo>
                    <a:cubicBezTo>
                      <a:pt x="9" y="21"/>
                      <a:pt x="10" y="21"/>
                      <a:pt x="11" y="20"/>
                    </a:cubicBezTo>
                    <a:cubicBezTo>
                      <a:pt x="12" y="18"/>
                      <a:pt x="12" y="16"/>
                      <a:pt x="12" y="12"/>
                    </a:cubicBezTo>
                    <a:cubicBezTo>
                      <a:pt x="12" y="8"/>
                      <a:pt x="12" y="6"/>
                      <a:pt x="11" y="5"/>
                    </a:cubicBezTo>
                    <a:cubicBezTo>
                      <a:pt x="10" y="3"/>
                      <a:pt x="9" y="3"/>
                      <a:pt x="8" y="3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4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3" name="Freeform 28">
                <a:extLst>
                  <a:ext uri="{FF2B5EF4-FFF2-40B4-BE49-F238E27FC236}">
                    <a16:creationId xmlns:a16="http://schemas.microsoft.com/office/drawing/2014/main" id="{827B79EA-28D8-4F32-86F9-47567ED69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2248"/>
                <a:ext cx="14" cy="40"/>
              </a:xfrm>
              <a:custGeom>
                <a:avLst/>
                <a:gdLst>
                  <a:gd name="T0" fmla="*/ 8 w 8"/>
                  <a:gd name="T1" fmla="*/ 23 h 23"/>
                  <a:gd name="T2" fmla="*/ 6 w 8"/>
                  <a:gd name="T3" fmla="*/ 23 h 23"/>
                  <a:gd name="T4" fmla="*/ 6 w 8"/>
                  <a:gd name="T5" fmla="*/ 5 h 23"/>
                  <a:gd name="T6" fmla="*/ 3 w 8"/>
                  <a:gd name="T7" fmla="*/ 7 h 23"/>
                  <a:gd name="T8" fmla="*/ 0 w 8"/>
                  <a:gd name="T9" fmla="*/ 9 h 23"/>
                  <a:gd name="T10" fmla="*/ 0 w 8"/>
                  <a:gd name="T11" fmla="*/ 6 h 23"/>
                  <a:gd name="T12" fmla="*/ 4 w 8"/>
                  <a:gd name="T13" fmla="*/ 3 h 23"/>
                  <a:gd name="T14" fmla="*/ 7 w 8"/>
                  <a:gd name="T15" fmla="*/ 0 h 23"/>
                  <a:gd name="T16" fmla="*/ 8 w 8"/>
                  <a:gd name="T17" fmla="*/ 0 h 23"/>
                  <a:gd name="T18" fmla="*/ 8 w 8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3">
                    <a:moveTo>
                      <a:pt x="8" y="23"/>
                    </a:moveTo>
                    <a:cubicBezTo>
                      <a:pt x="6" y="23"/>
                      <a:pt x="6" y="23"/>
                      <a:pt x="6" y="2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2" y="8"/>
                      <a:pt x="1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2" y="5"/>
                      <a:pt x="3" y="4"/>
                      <a:pt x="4" y="3"/>
                    </a:cubicBezTo>
                    <a:cubicBezTo>
                      <a:pt x="5" y="2"/>
                      <a:pt x="6" y="1"/>
                      <a:pt x="7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4" name="Freeform 29">
                <a:extLst>
                  <a:ext uri="{FF2B5EF4-FFF2-40B4-BE49-F238E27FC236}">
                    <a16:creationId xmlns:a16="http://schemas.microsoft.com/office/drawing/2014/main" id="{94122035-EEDA-4264-BCEA-693BA916E2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93" y="2248"/>
                <a:ext cx="26" cy="42"/>
              </a:xfrm>
              <a:custGeom>
                <a:avLst/>
                <a:gdLst>
                  <a:gd name="T0" fmla="*/ 0 w 15"/>
                  <a:gd name="T1" fmla="*/ 12 h 24"/>
                  <a:gd name="T2" fmla="*/ 0 w 15"/>
                  <a:gd name="T3" fmla="*/ 6 h 24"/>
                  <a:gd name="T4" fmla="*/ 3 w 15"/>
                  <a:gd name="T5" fmla="*/ 2 h 24"/>
                  <a:gd name="T6" fmla="*/ 7 w 15"/>
                  <a:gd name="T7" fmla="*/ 0 h 24"/>
                  <a:gd name="T8" fmla="*/ 10 w 15"/>
                  <a:gd name="T9" fmla="*/ 1 h 24"/>
                  <a:gd name="T10" fmla="*/ 13 w 15"/>
                  <a:gd name="T11" fmla="*/ 3 h 24"/>
                  <a:gd name="T12" fmla="*/ 14 w 15"/>
                  <a:gd name="T13" fmla="*/ 7 h 24"/>
                  <a:gd name="T14" fmla="*/ 15 w 15"/>
                  <a:gd name="T15" fmla="*/ 12 h 24"/>
                  <a:gd name="T16" fmla="*/ 14 w 15"/>
                  <a:gd name="T17" fmla="*/ 19 h 24"/>
                  <a:gd name="T18" fmla="*/ 11 w 15"/>
                  <a:gd name="T19" fmla="*/ 22 h 24"/>
                  <a:gd name="T20" fmla="*/ 7 w 15"/>
                  <a:gd name="T21" fmla="*/ 24 h 24"/>
                  <a:gd name="T22" fmla="*/ 2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4 w 15"/>
                  <a:gd name="T29" fmla="*/ 20 h 24"/>
                  <a:gd name="T30" fmla="*/ 7 w 15"/>
                  <a:gd name="T31" fmla="*/ 21 h 24"/>
                  <a:gd name="T32" fmla="*/ 10 w 15"/>
                  <a:gd name="T33" fmla="*/ 20 h 24"/>
                  <a:gd name="T34" fmla="*/ 12 w 15"/>
                  <a:gd name="T35" fmla="*/ 12 h 24"/>
                  <a:gd name="T36" fmla="*/ 10 w 15"/>
                  <a:gd name="T37" fmla="*/ 5 h 24"/>
                  <a:gd name="T38" fmla="*/ 7 w 15"/>
                  <a:gd name="T39" fmla="*/ 3 h 24"/>
                  <a:gd name="T40" fmla="*/ 4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0" y="7"/>
                      <a:pt x="0" y="6"/>
                    </a:cubicBezTo>
                    <a:cubicBezTo>
                      <a:pt x="1" y="4"/>
                      <a:pt x="2" y="3"/>
                      <a:pt x="3" y="2"/>
                    </a:cubicBezTo>
                    <a:cubicBezTo>
                      <a:pt x="4" y="1"/>
                      <a:pt x="5" y="0"/>
                      <a:pt x="7" y="0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4" y="5"/>
                      <a:pt x="14" y="7"/>
                    </a:cubicBezTo>
                    <a:cubicBezTo>
                      <a:pt x="14" y="8"/>
                      <a:pt x="15" y="10"/>
                      <a:pt x="15" y="12"/>
                    </a:cubicBezTo>
                    <a:cubicBezTo>
                      <a:pt x="15" y="15"/>
                      <a:pt x="14" y="17"/>
                      <a:pt x="14" y="19"/>
                    </a:cubicBezTo>
                    <a:cubicBezTo>
                      <a:pt x="13" y="20"/>
                      <a:pt x="12" y="22"/>
                      <a:pt x="11" y="22"/>
                    </a:cubicBezTo>
                    <a:cubicBezTo>
                      <a:pt x="10" y="23"/>
                      <a:pt x="9" y="24"/>
                      <a:pt x="7" y="24"/>
                    </a:cubicBezTo>
                    <a:cubicBezTo>
                      <a:pt x="5" y="24"/>
                      <a:pt x="3" y="23"/>
                      <a:pt x="2" y="21"/>
                    </a:cubicBezTo>
                    <a:cubicBezTo>
                      <a:pt x="0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3" y="18"/>
                      <a:pt x="4" y="20"/>
                    </a:cubicBezTo>
                    <a:cubicBezTo>
                      <a:pt x="5" y="21"/>
                      <a:pt x="6" y="21"/>
                      <a:pt x="7" y="21"/>
                    </a:cubicBezTo>
                    <a:cubicBezTo>
                      <a:pt x="8" y="21"/>
                      <a:pt x="9" y="21"/>
                      <a:pt x="10" y="20"/>
                    </a:cubicBezTo>
                    <a:cubicBezTo>
                      <a:pt x="11" y="18"/>
                      <a:pt x="12" y="16"/>
                      <a:pt x="12" y="12"/>
                    </a:cubicBezTo>
                    <a:cubicBezTo>
                      <a:pt x="12" y="8"/>
                      <a:pt x="11" y="6"/>
                      <a:pt x="10" y="5"/>
                    </a:cubicBezTo>
                    <a:cubicBezTo>
                      <a:pt x="9" y="3"/>
                      <a:pt x="8" y="3"/>
                      <a:pt x="7" y="3"/>
                    </a:cubicBezTo>
                    <a:cubicBezTo>
                      <a:pt x="6" y="3"/>
                      <a:pt x="5" y="3"/>
                      <a:pt x="4" y="4"/>
                    </a:cubicBezTo>
                    <a:cubicBezTo>
                      <a:pt x="3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5" name="Freeform 30">
                <a:extLst>
                  <a:ext uri="{FF2B5EF4-FFF2-40B4-BE49-F238E27FC236}">
                    <a16:creationId xmlns:a16="http://schemas.microsoft.com/office/drawing/2014/main" id="{4BCF1768-B846-4D34-AFC1-573052CC2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2248"/>
                <a:ext cx="14" cy="40"/>
              </a:xfrm>
              <a:custGeom>
                <a:avLst/>
                <a:gdLst>
                  <a:gd name="T0" fmla="*/ 8 w 8"/>
                  <a:gd name="T1" fmla="*/ 23 h 23"/>
                  <a:gd name="T2" fmla="*/ 5 w 8"/>
                  <a:gd name="T3" fmla="*/ 23 h 23"/>
                  <a:gd name="T4" fmla="*/ 5 w 8"/>
                  <a:gd name="T5" fmla="*/ 5 h 23"/>
                  <a:gd name="T6" fmla="*/ 3 w 8"/>
                  <a:gd name="T7" fmla="*/ 7 h 23"/>
                  <a:gd name="T8" fmla="*/ 0 w 8"/>
                  <a:gd name="T9" fmla="*/ 9 h 23"/>
                  <a:gd name="T10" fmla="*/ 0 w 8"/>
                  <a:gd name="T11" fmla="*/ 6 h 23"/>
                  <a:gd name="T12" fmla="*/ 4 w 8"/>
                  <a:gd name="T13" fmla="*/ 3 h 23"/>
                  <a:gd name="T14" fmla="*/ 6 w 8"/>
                  <a:gd name="T15" fmla="*/ 0 h 23"/>
                  <a:gd name="T16" fmla="*/ 8 w 8"/>
                  <a:gd name="T17" fmla="*/ 0 h 23"/>
                  <a:gd name="T18" fmla="*/ 8 w 8"/>
                  <a:gd name="T19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" h="23">
                    <a:moveTo>
                      <a:pt x="8" y="23"/>
                    </a:moveTo>
                    <a:cubicBezTo>
                      <a:pt x="5" y="23"/>
                      <a:pt x="5" y="23"/>
                      <a:pt x="5" y="23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6"/>
                      <a:pt x="4" y="7"/>
                      <a:pt x="3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5"/>
                      <a:pt x="3" y="4"/>
                      <a:pt x="4" y="3"/>
                    </a:cubicBezTo>
                    <a:cubicBezTo>
                      <a:pt x="5" y="2"/>
                      <a:pt x="6" y="1"/>
                      <a:pt x="6" y="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8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296" name="Freeform 31">
                <a:extLst>
                  <a:ext uri="{FF2B5EF4-FFF2-40B4-BE49-F238E27FC236}">
                    <a16:creationId xmlns:a16="http://schemas.microsoft.com/office/drawing/2014/main" id="{E5B64965-60D8-4306-AC7A-03EDDED209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53" y="2248"/>
                <a:ext cx="27" cy="42"/>
              </a:xfrm>
              <a:custGeom>
                <a:avLst/>
                <a:gdLst>
                  <a:gd name="T0" fmla="*/ 0 w 15"/>
                  <a:gd name="T1" fmla="*/ 12 h 24"/>
                  <a:gd name="T2" fmla="*/ 1 w 15"/>
                  <a:gd name="T3" fmla="*/ 6 h 24"/>
                  <a:gd name="T4" fmla="*/ 4 w 15"/>
                  <a:gd name="T5" fmla="*/ 2 h 24"/>
                  <a:gd name="T6" fmla="*/ 8 w 15"/>
                  <a:gd name="T7" fmla="*/ 0 h 24"/>
                  <a:gd name="T8" fmla="*/ 11 w 15"/>
                  <a:gd name="T9" fmla="*/ 1 h 24"/>
                  <a:gd name="T10" fmla="*/ 13 w 15"/>
                  <a:gd name="T11" fmla="*/ 3 h 24"/>
                  <a:gd name="T12" fmla="*/ 15 w 15"/>
                  <a:gd name="T13" fmla="*/ 7 h 24"/>
                  <a:gd name="T14" fmla="*/ 15 w 15"/>
                  <a:gd name="T15" fmla="*/ 12 h 24"/>
                  <a:gd name="T16" fmla="*/ 14 w 15"/>
                  <a:gd name="T17" fmla="*/ 19 h 24"/>
                  <a:gd name="T18" fmla="*/ 12 w 15"/>
                  <a:gd name="T19" fmla="*/ 22 h 24"/>
                  <a:gd name="T20" fmla="*/ 8 w 15"/>
                  <a:gd name="T21" fmla="*/ 24 h 24"/>
                  <a:gd name="T22" fmla="*/ 3 w 15"/>
                  <a:gd name="T23" fmla="*/ 21 h 24"/>
                  <a:gd name="T24" fmla="*/ 0 w 15"/>
                  <a:gd name="T25" fmla="*/ 12 h 24"/>
                  <a:gd name="T26" fmla="*/ 3 w 15"/>
                  <a:gd name="T27" fmla="*/ 12 h 24"/>
                  <a:gd name="T28" fmla="*/ 4 w 15"/>
                  <a:gd name="T29" fmla="*/ 20 h 24"/>
                  <a:gd name="T30" fmla="*/ 8 w 15"/>
                  <a:gd name="T31" fmla="*/ 21 h 24"/>
                  <a:gd name="T32" fmla="*/ 11 w 15"/>
                  <a:gd name="T33" fmla="*/ 20 h 24"/>
                  <a:gd name="T34" fmla="*/ 12 w 15"/>
                  <a:gd name="T35" fmla="*/ 12 h 24"/>
                  <a:gd name="T36" fmla="*/ 11 w 15"/>
                  <a:gd name="T37" fmla="*/ 5 h 24"/>
                  <a:gd name="T38" fmla="*/ 8 w 15"/>
                  <a:gd name="T39" fmla="*/ 3 h 24"/>
                  <a:gd name="T40" fmla="*/ 5 w 15"/>
                  <a:gd name="T41" fmla="*/ 4 h 24"/>
                  <a:gd name="T42" fmla="*/ 3 w 15"/>
                  <a:gd name="T4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5" h="24">
                    <a:moveTo>
                      <a:pt x="0" y="12"/>
                    </a:moveTo>
                    <a:cubicBezTo>
                      <a:pt x="0" y="9"/>
                      <a:pt x="1" y="7"/>
                      <a:pt x="1" y="6"/>
                    </a:cubicBezTo>
                    <a:cubicBezTo>
                      <a:pt x="2" y="4"/>
                      <a:pt x="2" y="3"/>
                      <a:pt x="4" y="2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9" y="0"/>
                      <a:pt x="10" y="1"/>
                      <a:pt x="11" y="1"/>
                    </a:cubicBezTo>
                    <a:cubicBezTo>
                      <a:pt x="12" y="2"/>
                      <a:pt x="13" y="2"/>
                      <a:pt x="13" y="3"/>
                    </a:cubicBezTo>
                    <a:cubicBezTo>
                      <a:pt x="14" y="4"/>
                      <a:pt x="14" y="5"/>
                      <a:pt x="15" y="7"/>
                    </a:cubicBezTo>
                    <a:cubicBezTo>
                      <a:pt x="15" y="8"/>
                      <a:pt x="15" y="10"/>
                      <a:pt x="15" y="12"/>
                    </a:cubicBezTo>
                    <a:cubicBezTo>
                      <a:pt x="15" y="15"/>
                      <a:pt x="15" y="17"/>
                      <a:pt x="14" y="19"/>
                    </a:cubicBezTo>
                    <a:cubicBezTo>
                      <a:pt x="14" y="20"/>
                      <a:pt x="13" y="22"/>
                      <a:pt x="12" y="22"/>
                    </a:cubicBezTo>
                    <a:cubicBezTo>
                      <a:pt x="11" y="23"/>
                      <a:pt x="9" y="24"/>
                      <a:pt x="8" y="24"/>
                    </a:cubicBezTo>
                    <a:cubicBezTo>
                      <a:pt x="6" y="24"/>
                      <a:pt x="4" y="23"/>
                      <a:pt x="3" y="21"/>
                    </a:cubicBezTo>
                    <a:cubicBezTo>
                      <a:pt x="1" y="19"/>
                      <a:pt x="0" y="16"/>
                      <a:pt x="0" y="12"/>
                    </a:cubicBezTo>
                    <a:close/>
                    <a:moveTo>
                      <a:pt x="3" y="12"/>
                    </a:moveTo>
                    <a:cubicBezTo>
                      <a:pt x="3" y="16"/>
                      <a:pt x="4" y="18"/>
                      <a:pt x="4" y="20"/>
                    </a:cubicBezTo>
                    <a:cubicBezTo>
                      <a:pt x="5" y="21"/>
                      <a:pt x="6" y="21"/>
                      <a:pt x="8" y="21"/>
                    </a:cubicBezTo>
                    <a:cubicBezTo>
                      <a:pt x="9" y="21"/>
                      <a:pt x="10" y="21"/>
                      <a:pt x="11" y="20"/>
                    </a:cubicBezTo>
                    <a:cubicBezTo>
                      <a:pt x="12" y="18"/>
                      <a:pt x="12" y="16"/>
                      <a:pt x="12" y="12"/>
                    </a:cubicBezTo>
                    <a:cubicBezTo>
                      <a:pt x="12" y="8"/>
                      <a:pt x="12" y="6"/>
                      <a:pt x="11" y="5"/>
                    </a:cubicBezTo>
                    <a:cubicBezTo>
                      <a:pt x="10" y="3"/>
                      <a:pt x="9" y="3"/>
                      <a:pt x="8" y="3"/>
                    </a:cubicBezTo>
                    <a:cubicBezTo>
                      <a:pt x="6" y="3"/>
                      <a:pt x="5" y="3"/>
                      <a:pt x="5" y="4"/>
                    </a:cubicBezTo>
                    <a:cubicBezTo>
                      <a:pt x="4" y="6"/>
                      <a:pt x="3" y="8"/>
                      <a:pt x="3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0654" tIns="40328" rIns="80654" bIns="40328" numCol="1" anchor="t" anchorCtr="0" compatLnSpc="1">
                <a:prstTxWarp prst="textNoShape">
                  <a:avLst/>
                </a:prstTxWarp>
              </a:bodyPr>
              <a:lstStyle/>
              <a:p>
                <a:pPr defTabSz="822885">
                  <a:defRPr/>
                </a:pPr>
                <a:endParaRPr lang="en-US" sz="1589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  <p:sp>
          <p:nvSpPr>
            <p:cNvPr id="272" name="Oval 9">
              <a:extLst>
                <a:ext uri="{FF2B5EF4-FFF2-40B4-BE49-F238E27FC236}">
                  <a16:creationId xmlns:a16="http://schemas.microsoft.com/office/drawing/2014/main" id="{4272112F-FAC5-4093-89AA-52039E8C8E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49963" y="3324226"/>
              <a:ext cx="347663" cy="371475"/>
            </a:xfrm>
            <a:prstGeom prst="ellipse">
              <a:avLst/>
            </a:prstGeom>
            <a:solidFill>
              <a:srgbClr val="E8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89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73" name="Freeform 303">
              <a:extLst>
                <a:ext uri="{FF2B5EF4-FFF2-40B4-BE49-F238E27FC236}">
                  <a16:creationId xmlns:a16="http://schemas.microsoft.com/office/drawing/2014/main" id="{D29C4AC9-A2D8-4944-87C0-A6A9B4758B6B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6137101" y="3407606"/>
              <a:ext cx="168624" cy="201764"/>
            </a:xfrm>
            <a:custGeom>
              <a:avLst/>
              <a:gdLst>
                <a:gd name="T0" fmla="*/ 35 w 1200"/>
                <a:gd name="T1" fmla="*/ 52 h 1436"/>
                <a:gd name="T2" fmla="*/ 246 w 1200"/>
                <a:gd name="T3" fmla="*/ 350 h 1436"/>
                <a:gd name="T4" fmla="*/ 88 w 1200"/>
                <a:gd name="T5" fmla="*/ 204 h 1436"/>
                <a:gd name="T6" fmla="*/ 141 w 1200"/>
                <a:gd name="T7" fmla="*/ 64 h 1436"/>
                <a:gd name="T8" fmla="*/ 499 w 1200"/>
                <a:gd name="T9" fmla="*/ 5 h 1436"/>
                <a:gd name="T10" fmla="*/ 381 w 1200"/>
                <a:gd name="T11" fmla="*/ 133 h 1436"/>
                <a:gd name="T12" fmla="*/ 446 w 1200"/>
                <a:gd name="T13" fmla="*/ 110 h 1436"/>
                <a:gd name="T14" fmla="*/ 552 w 1200"/>
                <a:gd name="T15" fmla="*/ 403 h 1436"/>
                <a:gd name="T16" fmla="*/ 643 w 1200"/>
                <a:gd name="T17" fmla="*/ 210 h 1436"/>
                <a:gd name="T18" fmla="*/ 929 w 1200"/>
                <a:gd name="T19" fmla="*/ 198 h 1436"/>
                <a:gd name="T20" fmla="*/ 789 w 1200"/>
                <a:gd name="T21" fmla="*/ 64 h 1436"/>
                <a:gd name="T22" fmla="*/ 841 w 1200"/>
                <a:gd name="T23" fmla="*/ 204 h 1436"/>
                <a:gd name="T24" fmla="*/ 1197 w 1200"/>
                <a:gd name="T25" fmla="*/ 5 h 1436"/>
                <a:gd name="T26" fmla="*/ 1029 w 1200"/>
                <a:gd name="T27" fmla="*/ 63 h 1436"/>
                <a:gd name="T28" fmla="*/ 1075 w 1200"/>
                <a:gd name="T29" fmla="*/ 122 h 1436"/>
                <a:gd name="T30" fmla="*/ 1110 w 1200"/>
                <a:gd name="T31" fmla="*/ 403 h 1436"/>
                <a:gd name="T32" fmla="*/ 225 w 1200"/>
                <a:gd name="T33" fmla="*/ 519 h 1436"/>
                <a:gd name="T34" fmla="*/ 120 w 1200"/>
                <a:gd name="T35" fmla="*/ 554 h 1436"/>
                <a:gd name="T36" fmla="*/ 80 w 1200"/>
                <a:gd name="T37" fmla="*/ 648 h 1436"/>
                <a:gd name="T38" fmla="*/ 138 w 1200"/>
                <a:gd name="T39" fmla="*/ 612 h 1436"/>
                <a:gd name="T40" fmla="*/ 225 w 1200"/>
                <a:gd name="T41" fmla="*/ 519 h 1436"/>
                <a:gd name="T42" fmla="*/ 364 w 1200"/>
                <a:gd name="T43" fmla="*/ 565 h 1436"/>
                <a:gd name="T44" fmla="*/ 574 w 1200"/>
                <a:gd name="T45" fmla="*/ 870 h 1436"/>
                <a:gd name="T46" fmla="*/ 411 w 1200"/>
                <a:gd name="T47" fmla="*/ 724 h 1436"/>
                <a:gd name="T48" fmla="*/ 469 w 1200"/>
                <a:gd name="T49" fmla="*/ 577 h 1436"/>
                <a:gd name="T50" fmla="*/ 818 w 1200"/>
                <a:gd name="T51" fmla="*/ 519 h 1436"/>
                <a:gd name="T52" fmla="*/ 701 w 1200"/>
                <a:gd name="T53" fmla="*/ 648 h 1436"/>
                <a:gd name="T54" fmla="*/ 771 w 1200"/>
                <a:gd name="T55" fmla="*/ 624 h 1436"/>
                <a:gd name="T56" fmla="*/ 871 w 1200"/>
                <a:gd name="T57" fmla="*/ 917 h 1436"/>
                <a:gd name="T58" fmla="*/ 0 w 1200"/>
                <a:gd name="T59" fmla="*/ 1238 h 1436"/>
                <a:gd name="T60" fmla="*/ 281 w 1200"/>
                <a:gd name="T61" fmla="*/ 1232 h 1436"/>
                <a:gd name="T62" fmla="*/ 141 w 1200"/>
                <a:gd name="T63" fmla="*/ 1098 h 1436"/>
                <a:gd name="T64" fmla="*/ 193 w 1200"/>
                <a:gd name="T65" fmla="*/ 1232 h 1436"/>
                <a:gd name="T66" fmla="*/ 552 w 1200"/>
                <a:gd name="T67" fmla="*/ 1030 h 1436"/>
                <a:gd name="T68" fmla="*/ 381 w 1200"/>
                <a:gd name="T69" fmla="*/ 1089 h 1436"/>
                <a:gd name="T70" fmla="*/ 422 w 1200"/>
                <a:gd name="T71" fmla="*/ 1147 h 1436"/>
                <a:gd name="T72" fmla="*/ 463 w 1200"/>
                <a:gd name="T73" fmla="*/ 1434 h 1436"/>
                <a:gd name="T74" fmla="*/ 783 w 1200"/>
                <a:gd name="T75" fmla="*/ 1436 h 1436"/>
                <a:gd name="T76" fmla="*/ 789 w 1200"/>
                <a:gd name="T77" fmla="*/ 1028 h 1436"/>
                <a:gd name="T78" fmla="*/ 783 w 1200"/>
                <a:gd name="T79" fmla="*/ 1436 h 1436"/>
                <a:gd name="T80" fmla="*/ 789 w 1200"/>
                <a:gd name="T81" fmla="*/ 1366 h 1436"/>
                <a:gd name="T82" fmla="*/ 1197 w 1200"/>
                <a:gd name="T83" fmla="*/ 1030 h 1436"/>
                <a:gd name="T84" fmla="*/ 1093 w 1200"/>
                <a:gd name="T85" fmla="*/ 1065 h 1436"/>
                <a:gd name="T86" fmla="*/ 1052 w 1200"/>
                <a:gd name="T87" fmla="*/ 1159 h 1436"/>
                <a:gd name="T88" fmla="*/ 1110 w 1200"/>
                <a:gd name="T89" fmla="*/ 1130 h 1436"/>
                <a:gd name="T90" fmla="*/ 1197 w 1200"/>
                <a:gd name="T91" fmla="*/ 1030 h 1436"/>
                <a:gd name="T92" fmla="*/ 1147 w 1200"/>
                <a:gd name="T93" fmla="*/ 519 h 1436"/>
                <a:gd name="T94" fmla="*/ 1029 w 1200"/>
                <a:gd name="T95" fmla="*/ 648 h 1436"/>
                <a:gd name="T96" fmla="*/ 1100 w 1200"/>
                <a:gd name="T97" fmla="*/ 624 h 1436"/>
                <a:gd name="T98" fmla="*/ 1200 w 1200"/>
                <a:gd name="T99" fmla="*/ 917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00" h="1436">
                  <a:moveTo>
                    <a:pt x="141" y="408"/>
                  </a:moveTo>
                  <a:cubicBezTo>
                    <a:pt x="47" y="408"/>
                    <a:pt x="0" y="338"/>
                    <a:pt x="0" y="210"/>
                  </a:cubicBezTo>
                  <a:cubicBezTo>
                    <a:pt x="0" y="140"/>
                    <a:pt x="12" y="87"/>
                    <a:pt x="35" y="52"/>
                  </a:cubicBezTo>
                  <a:cubicBezTo>
                    <a:pt x="59" y="17"/>
                    <a:pt x="100" y="0"/>
                    <a:pt x="147" y="0"/>
                  </a:cubicBezTo>
                  <a:cubicBezTo>
                    <a:pt x="240" y="0"/>
                    <a:pt x="281" y="64"/>
                    <a:pt x="281" y="198"/>
                  </a:cubicBezTo>
                  <a:cubicBezTo>
                    <a:pt x="281" y="268"/>
                    <a:pt x="269" y="315"/>
                    <a:pt x="246" y="350"/>
                  </a:cubicBezTo>
                  <a:cubicBezTo>
                    <a:pt x="223" y="385"/>
                    <a:pt x="187" y="408"/>
                    <a:pt x="141" y="408"/>
                  </a:cubicBezTo>
                  <a:close/>
                  <a:moveTo>
                    <a:pt x="141" y="64"/>
                  </a:moveTo>
                  <a:cubicBezTo>
                    <a:pt x="106" y="64"/>
                    <a:pt x="88" y="111"/>
                    <a:pt x="88" y="204"/>
                  </a:cubicBezTo>
                  <a:cubicBezTo>
                    <a:pt x="88" y="297"/>
                    <a:pt x="106" y="338"/>
                    <a:pt x="141" y="338"/>
                  </a:cubicBezTo>
                  <a:cubicBezTo>
                    <a:pt x="176" y="338"/>
                    <a:pt x="193" y="291"/>
                    <a:pt x="193" y="204"/>
                  </a:cubicBezTo>
                  <a:cubicBezTo>
                    <a:pt x="193" y="111"/>
                    <a:pt x="176" y="64"/>
                    <a:pt x="141" y="64"/>
                  </a:cubicBezTo>
                  <a:close/>
                  <a:moveTo>
                    <a:pt x="552" y="5"/>
                  </a:moveTo>
                  <a:cubicBezTo>
                    <a:pt x="552" y="5"/>
                    <a:pt x="552" y="5"/>
                    <a:pt x="552" y="5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81" y="16"/>
                    <a:pt x="463" y="28"/>
                    <a:pt x="440" y="34"/>
                  </a:cubicBezTo>
                  <a:cubicBezTo>
                    <a:pt x="422" y="46"/>
                    <a:pt x="399" y="57"/>
                    <a:pt x="381" y="63"/>
                  </a:cubicBezTo>
                  <a:cubicBezTo>
                    <a:pt x="381" y="63"/>
                    <a:pt x="381" y="63"/>
                    <a:pt x="381" y="133"/>
                  </a:cubicBezTo>
                  <a:cubicBezTo>
                    <a:pt x="387" y="133"/>
                    <a:pt x="393" y="133"/>
                    <a:pt x="404" y="128"/>
                  </a:cubicBezTo>
                  <a:cubicBezTo>
                    <a:pt x="410" y="128"/>
                    <a:pt x="416" y="128"/>
                    <a:pt x="422" y="122"/>
                  </a:cubicBezTo>
                  <a:cubicBezTo>
                    <a:pt x="434" y="122"/>
                    <a:pt x="440" y="116"/>
                    <a:pt x="446" y="110"/>
                  </a:cubicBezTo>
                  <a:cubicBezTo>
                    <a:pt x="452" y="110"/>
                    <a:pt x="458" y="104"/>
                    <a:pt x="463" y="98"/>
                  </a:cubicBezTo>
                  <a:cubicBezTo>
                    <a:pt x="463" y="98"/>
                    <a:pt x="463" y="98"/>
                    <a:pt x="463" y="403"/>
                  </a:cubicBezTo>
                  <a:cubicBezTo>
                    <a:pt x="463" y="403"/>
                    <a:pt x="463" y="403"/>
                    <a:pt x="552" y="403"/>
                  </a:cubicBezTo>
                  <a:cubicBezTo>
                    <a:pt x="552" y="403"/>
                    <a:pt x="552" y="403"/>
                    <a:pt x="552" y="5"/>
                  </a:cubicBezTo>
                  <a:close/>
                  <a:moveTo>
                    <a:pt x="783" y="408"/>
                  </a:moveTo>
                  <a:cubicBezTo>
                    <a:pt x="690" y="408"/>
                    <a:pt x="643" y="338"/>
                    <a:pt x="643" y="210"/>
                  </a:cubicBezTo>
                  <a:cubicBezTo>
                    <a:pt x="643" y="140"/>
                    <a:pt x="655" y="87"/>
                    <a:pt x="684" y="52"/>
                  </a:cubicBezTo>
                  <a:cubicBezTo>
                    <a:pt x="707" y="17"/>
                    <a:pt x="742" y="0"/>
                    <a:pt x="789" y="0"/>
                  </a:cubicBezTo>
                  <a:cubicBezTo>
                    <a:pt x="882" y="0"/>
                    <a:pt x="929" y="64"/>
                    <a:pt x="929" y="198"/>
                  </a:cubicBezTo>
                  <a:cubicBezTo>
                    <a:pt x="929" y="268"/>
                    <a:pt x="917" y="315"/>
                    <a:pt x="888" y="350"/>
                  </a:cubicBezTo>
                  <a:cubicBezTo>
                    <a:pt x="864" y="385"/>
                    <a:pt x="829" y="408"/>
                    <a:pt x="783" y="408"/>
                  </a:cubicBezTo>
                  <a:close/>
                  <a:moveTo>
                    <a:pt x="789" y="64"/>
                  </a:moveTo>
                  <a:cubicBezTo>
                    <a:pt x="748" y="64"/>
                    <a:pt x="730" y="111"/>
                    <a:pt x="730" y="204"/>
                  </a:cubicBezTo>
                  <a:cubicBezTo>
                    <a:pt x="730" y="297"/>
                    <a:pt x="748" y="338"/>
                    <a:pt x="789" y="338"/>
                  </a:cubicBezTo>
                  <a:cubicBezTo>
                    <a:pt x="824" y="338"/>
                    <a:pt x="841" y="291"/>
                    <a:pt x="841" y="204"/>
                  </a:cubicBezTo>
                  <a:cubicBezTo>
                    <a:pt x="841" y="111"/>
                    <a:pt x="824" y="64"/>
                    <a:pt x="789" y="64"/>
                  </a:cubicBezTo>
                  <a:close/>
                  <a:moveTo>
                    <a:pt x="1197" y="5"/>
                  </a:moveTo>
                  <a:cubicBezTo>
                    <a:pt x="1197" y="5"/>
                    <a:pt x="1197" y="5"/>
                    <a:pt x="1197" y="5"/>
                  </a:cubicBezTo>
                  <a:cubicBezTo>
                    <a:pt x="1145" y="5"/>
                    <a:pt x="1145" y="5"/>
                    <a:pt x="1145" y="5"/>
                  </a:cubicBezTo>
                  <a:cubicBezTo>
                    <a:pt x="1128" y="16"/>
                    <a:pt x="1110" y="28"/>
                    <a:pt x="1093" y="34"/>
                  </a:cubicBezTo>
                  <a:cubicBezTo>
                    <a:pt x="1075" y="46"/>
                    <a:pt x="1052" y="57"/>
                    <a:pt x="1029" y="63"/>
                  </a:cubicBezTo>
                  <a:cubicBezTo>
                    <a:pt x="1029" y="63"/>
                    <a:pt x="1029" y="63"/>
                    <a:pt x="1029" y="133"/>
                  </a:cubicBezTo>
                  <a:cubicBezTo>
                    <a:pt x="1035" y="133"/>
                    <a:pt x="1046" y="133"/>
                    <a:pt x="1052" y="128"/>
                  </a:cubicBezTo>
                  <a:cubicBezTo>
                    <a:pt x="1058" y="128"/>
                    <a:pt x="1070" y="128"/>
                    <a:pt x="1075" y="122"/>
                  </a:cubicBezTo>
                  <a:cubicBezTo>
                    <a:pt x="1081" y="122"/>
                    <a:pt x="1087" y="116"/>
                    <a:pt x="1093" y="110"/>
                  </a:cubicBezTo>
                  <a:cubicBezTo>
                    <a:pt x="1104" y="110"/>
                    <a:pt x="1110" y="104"/>
                    <a:pt x="1110" y="98"/>
                  </a:cubicBezTo>
                  <a:cubicBezTo>
                    <a:pt x="1110" y="98"/>
                    <a:pt x="1110" y="98"/>
                    <a:pt x="1110" y="403"/>
                  </a:cubicBezTo>
                  <a:cubicBezTo>
                    <a:pt x="1110" y="403"/>
                    <a:pt x="1110" y="403"/>
                    <a:pt x="1197" y="403"/>
                  </a:cubicBezTo>
                  <a:cubicBezTo>
                    <a:pt x="1197" y="403"/>
                    <a:pt x="1197" y="403"/>
                    <a:pt x="1197" y="5"/>
                  </a:cubicBezTo>
                  <a:close/>
                  <a:moveTo>
                    <a:pt x="225" y="519"/>
                  </a:moveTo>
                  <a:cubicBezTo>
                    <a:pt x="225" y="519"/>
                    <a:pt x="225" y="519"/>
                    <a:pt x="225" y="519"/>
                  </a:cubicBezTo>
                  <a:cubicBezTo>
                    <a:pt x="173" y="519"/>
                    <a:pt x="173" y="519"/>
                    <a:pt x="173" y="519"/>
                  </a:cubicBezTo>
                  <a:cubicBezTo>
                    <a:pt x="155" y="530"/>
                    <a:pt x="138" y="542"/>
                    <a:pt x="120" y="554"/>
                  </a:cubicBezTo>
                  <a:cubicBezTo>
                    <a:pt x="97" y="560"/>
                    <a:pt x="80" y="571"/>
                    <a:pt x="56" y="577"/>
                  </a:cubicBezTo>
                  <a:cubicBezTo>
                    <a:pt x="56" y="577"/>
                    <a:pt x="56" y="577"/>
                    <a:pt x="56" y="648"/>
                  </a:cubicBezTo>
                  <a:cubicBezTo>
                    <a:pt x="62" y="648"/>
                    <a:pt x="68" y="648"/>
                    <a:pt x="80" y="648"/>
                  </a:cubicBezTo>
                  <a:cubicBezTo>
                    <a:pt x="85" y="642"/>
                    <a:pt x="91" y="642"/>
                    <a:pt x="103" y="636"/>
                  </a:cubicBezTo>
                  <a:cubicBezTo>
                    <a:pt x="109" y="636"/>
                    <a:pt x="115" y="630"/>
                    <a:pt x="120" y="624"/>
                  </a:cubicBezTo>
                  <a:cubicBezTo>
                    <a:pt x="126" y="624"/>
                    <a:pt x="132" y="618"/>
                    <a:pt x="138" y="612"/>
                  </a:cubicBezTo>
                  <a:cubicBezTo>
                    <a:pt x="138" y="612"/>
                    <a:pt x="138" y="612"/>
                    <a:pt x="138" y="917"/>
                  </a:cubicBezTo>
                  <a:cubicBezTo>
                    <a:pt x="138" y="917"/>
                    <a:pt x="138" y="917"/>
                    <a:pt x="225" y="917"/>
                  </a:cubicBezTo>
                  <a:cubicBezTo>
                    <a:pt x="225" y="917"/>
                    <a:pt x="225" y="917"/>
                    <a:pt x="225" y="519"/>
                  </a:cubicBezTo>
                  <a:close/>
                  <a:moveTo>
                    <a:pt x="463" y="923"/>
                  </a:moveTo>
                  <a:cubicBezTo>
                    <a:pt x="370" y="923"/>
                    <a:pt x="323" y="853"/>
                    <a:pt x="323" y="724"/>
                  </a:cubicBezTo>
                  <a:cubicBezTo>
                    <a:pt x="323" y="653"/>
                    <a:pt x="335" y="600"/>
                    <a:pt x="364" y="565"/>
                  </a:cubicBezTo>
                  <a:cubicBezTo>
                    <a:pt x="387" y="530"/>
                    <a:pt x="422" y="512"/>
                    <a:pt x="475" y="512"/>
                  </a:cubicBezTo>
                  <a:cubicBezTo>
                    <a:pt x="562" y="512"/>
                    <a:pt x="609" y="583"/>
                    <a:pt x="609" y="712"/>
                  </a:cubicBezTo>
                  <a:cubicBezTo>
                    <a:pt x="609" y="782"/>
                    <a:pt x="597" y="829"/>
                    <a:pt x="574" y="870"/>
                  </a:cubicBezTo>
                  <a:cubicBezTo>
                    <a:pt x="545" y="905"/>
                    <a:pt x="510" y="923"/>
                    <a:pt x="463" y="923"/>
                  </a:cubicBezTo>
                  <a:close/>
                  <a:moveTo>
                    <a:pt x="469" y="577"/>
                  </a:moveTo>
                  <a:cubicBezTo>
                    <a:pt x="428" y="577"/>
                    <a:pt x="411" y="624"/>
                    <a:pt x="411" y="724"/>
                  </a:cubicBezTo>
                  <a:cubicBezTo>
                    <a:pt x="411" y="811"/>
                    <a:pt x="428" y="853"/>
                    <a:pt x="469" y="853"/>
                  </a:cubicBezTo>
                  <a:cubicBezTo>
                    <a:pt x="504" y="853"/>
                    <a:pt x="521" y="806"/>
                    <a:pt x="521" y="718"/>
                  </a:cubicBezTo>
                  <a:cubicBezTo>
                    <a:pt x="521" y="624"/>
                    <a:pt x="504" y="577"/>
                    <a:pt x="469" y="577"/>
                  </a:cubicBezTo>
                  <a:close/>
                  <a:moveTo>
                    <a:pt x="871" y="519"/>
                  </a:moveTo>
                  <a:cubicBezTo>
                    <a:pt x="871" y="519"/>
                    <a:pt x="871" y="519"/>
                    <a:pt x="871" y="519"/>
                  </a:cubicBezTo>
                  <a:cubicBezTo>
                    <a:pt x="818" y="519"/>
                    <a:pt x="818" y="519"/>
                    <a:pt x="818" y="519"/>
                  </a:cubicBezTo>
                  <a:cubicBezTo>
                    <a:pt x="807" y="530"/>
                    <a:pt x="783" y="542"/>
                    <a:pt x="765" y="554"/>
                  </a:cubicBezTo>
                  <a:cubicBezTo>
                    <a:pt x="748" y="560"/>
                    <a:pt x="724" y="571"/>
                    <a:pt x="701" y="577"/>
                  </a:cubicBezTo>
                  <a:cubicBezTo>
                    <a:pt x="701" y="577"/>
                    <a:pt x="701" y="577"/>
                    <a:pt x="701" y="648"/>
                  </a:cubicBezTo>
                  <a:cubicBezTo>
                    <a:pt x="706" y="648"/>
                    <a:pt x="718" y="648"/>
                    <a:pt x="724" y="648"/>
                  </a:cubicBezTo>
                  <a:cubicBezTo>
                    <a:pt x="730" y="642"/>
                    <a:pt x="742" y="642"/>
                    <a:pt x="748" y="636"/>
                  </a:cubicBezTo>
                  <a:cubicBezTo>
                    <a:pt x="754" y="636"/>
                    <a:pt x="760" y="630"/>
                    <a:pt x="771" y="624"/>
                  </a:cubicBezTo>
                  <a:cubicBezTo>
                    <a:pt x="777" y="624"/>
                    <a:pt x="783" y="618"/>
                    <a:pt x="783" y="612"/>
                  </a:cubicBezTo>
                  <a:cubicBezTo>
                    <a:pt x="783" y="612"/>
                    <a:pt x="783" y="612"/>
                    <a:pt x="783" y="917"/>
                  </a:cubicBezTo>
                  <a:cubicBezTo>
                    <a:pt x="783" y="917"/>
                    <a:pt x="783" y="917"/>
                    <a:pt x="871" y="917"/>
                  </a:cubicBezTo>
                  <a:cubicBezTo>
                    <a:pt x="871" y="917"/>
                    <a:pt x="871" y="917"/>
                    <a:pt x="871" y="519"/>
                  </a:cubicBezTo>
                  <a:close/>
                  <a:moveTo>
                    <a:pt x="141" y="1436"/>
                  </a:moveTo>
                  <a:cubicBezTo>
                    <a:pt x="47" y="1436"/>
                    <a:pt x="0" y="1372"/>
                    <a:pt x="0" y="1238"/>
                  </a:cubicBezTo>
                  <a:cubicBezTo>
                    <a:pt x="0" y="1168"/>
                    <a:pt x="12" y="1121"/>
                    <a:pt x="35" y="1080"/>
                  </a:cubicBezTo>
                  <a:cubicBezTo>
                    <a:pt x="59" y="1045"/>
                    <a:pt x="100" y="1028"/>
                    <a:pt x="147" y="1028"/>
                  </a:cubicBezTo>
                  <a:cubicBezTo>
                    <a:pt x="240" y="1028"/>
                    <a:pt x="281" y="1098"/>
                    <a:pt x="281" y="1232"/>
                  </a:cubicBezTo>
                  <a:cubicBezTo>
                    <a:pt x="281" y="1296"/>
                    <a:pt x="269" y="1349"/>
                    <a:pt x="246" y="1384"/>
                  </a:cubicBezTo>
                  <a:cubicBezTo>
                    <a:pt x="223" y="1419"/>
                    <a:pt x="187" y="1436"/>
                    <a:pt x="141" y="1436"/>
                  </a:cubicBezTo>
                  <a:close/>
                  <a:moveTo>
                    <a:pt x="141" y="1098"/>
                  </a:moveTo>
                  <a:cubicBezTo>
                    <a:pt x="106" y="1098"/>
                    <a:pt x="88" y="1145"/>
                    <a:pt x="88" y="1238"/>
                  </a:cubicBezTo>
                  <a:cubicBezTo>
                    <a:pt x="88" y="1325"/>
                    <a:pt x="106" y="1366"/>
                    <a:pt x="141" y="1366"/>
                  </a:cubicBezTo>
                  <a:cubicBezTo>
                    <a:pt x="176" y="1366"/>
                    <a:pt x="193" y="1325"/>
                    <a:pt x="193" y="1232"/>
                  </a:cubicBezTo>
                  <a:cubicBezTo>
                    <a:pt x="193" y="1139"/>
                    <a:pt x="176" y="1098"/>
                    <a:pt x="141" y="1098"/>
                  </a:cubicBezTo>
                  <a:close/>
                  <a:moveTo>
                    <a:pt x="552" y="1030"/>
                  </a:moveTo>
                  <a:cubicBezTo>
                    <a:pt x="552" y="1030"/>
                    <a:pt x="552" y="1030"/>
                    <a:pt x="552" y="1030"/>
                  </a:cubicBezTo>
                  <a:cubicBezTo>
                    <a:pt x="499" y="1030"/>
                    <a:pt x="499" y="1030"/>
                    <a:pt x="499" y="1030"/>
                  </a:cubicBezTo>
                  <a:cubicBezTo>
                    <a:pt x="481" y="1042"/>
                    <a:pt x="463" y="1054"/>
                    <a:pt x="440" y="1065"/>
                  </a:cubicBezTo>
                  <a:cubicBezTo>
                    <a:pt x="422" y="1071"/>
                    <a:pt x="399" y="1083"/>
                    <a:pt x="381" y="1089"/>
                  </a:cubicBezTo>
                  <a:cubicBezTo>
                    <a:pt x="381" y="1089"/>
                    <a:pt x="381" y="1089"/>
                    <a:pt x="381" y="1159"/>
                  </a:cubicBezTo>
                  <a:cubicBezTo>
                    <a:pt x="387" y="1159"/>
                    <a:pt x="393" y="1159"/>
                    <a:pt x="404" y="1159"/>
                  </a:cubicBezTo>
                  <a:cubicBezTo>
                    <a:pt x="410" y="1153"/>
                    <a:pt x="416" y="1153"/>
                    <a:pt x="422" y="1147"/>
                  </a:cubicBezTo>
                  <a:cubicBezTo>
                    <a:pt x="434" y="1147"/>
                    <a:pt x="440" y="1141"/>
                    <a:pt x="446" y="1141"/>
                  </a:cubicBezTo>
                  <a:cubicBezTo>
                    <a:pt x="452" y="1136"/>
                    <a:pt x="458" y="1130"/>
                    <a:pt x="463" y="1130"/>
                  </a:cubicBezTo>
                  <a:cubicBezTo>
                    <a:pt x="463" y="1130"/>
                    <a:pt x="463" y="1130"/>
                    <a:pt x="463" y="1434"/>
                  </a:cubicBezTo>
                  <a:cubicBezTo>
                    <a:pt x="463" y="1434"/>
                    <a:pt x="463" y="1434"/>
                    <a:pt x="552" y="1434"/>
                  </a:cubicBezTo>
                  <a:cubicBezTo>
                    <a:pt x="552" y="1434"/>
                    <a:pt x="552" y="1434"/>
                    <a:pt x="552" y="1030"/>
                  </a:cubicBezTo>
                  <a:close/>
                  <a:moveTo>
                    <a:pt x="783" y="1436"/>
                  </a:moveTo>
                  <a:cubicBezTo>
                    <a:pt x="690" y="1436"/>
                    <a:pt x="643" y="1372"/>
                    <a:pt x="643" y="1238"/>
                  </a:cubicBezTo>
                  <a:cubicBezTo>
                    <a:pt x="643" y="1168"/>
                    <a:pt x="655" y="1121"/>
                    <a:pt x="684" y="1080"/>
                  </a:cubicBezTo>
                  <a:cubicBezTo>
                    <a:pt x="707" y="1045"/>
                    <a:pt x="742" y="1028"/>
                    <a:pt x="789" y="1028"/>
                  </a:cubicBezTo>
                  <a:cubicBezTo>
                    <a:pt x="882" y="1028"/>
                    <a:pt x="929" y="1098"/>
                    <a:pt x="929" y="1232"/>
                  </a:cubicBezTo>
                  <a:cubicBezTo>
                    <a:pt x="929" y="1296"/>
                    <a:pt x="917" y="1349"/>
                    <a:pt x="888" y="1384"/>
                  </a:cubicBezTo>
                  <a:cubicBezTo>
                    <a:pt x="864" y="1419"/>
                    <a:pt x="829" y="1436"/>
                    <a:pt x="783" y="1436"/>
                  </a:cubicBezTo>
                  <a:close/>
                  <a:moveTo>
                    <a:pt x="789" y="1098"/>
                  </a:moveTo>
                  <a:cubicBezTo>
                    <a:pt x="748" y="1098"/>
                    <a:pt x="730" y="1145"/>
                    <a:pt x="730" y="1238"/>
                  </a:cubicBezTo>
                  <a:cubicBezTo>
                    <a:pt x="730" y="1325"/>
                    <a:pt x="748" y="1366"/>
                    <a:pt x="789" y="1366"/>
                  </a:cubicBezTo>
                  <a:cubicBezTo>
                    <a:pt x="824" y="1366"/>
                    <a:pt x="841" y="1325"/>
                    <a:pt x="841" y="1232"/>
                  </a:cubicBezTo>
                  <a:cubicBezTo>
                    <a:pt x="841" y="1139"/>
                    <a:pt x="824" y="1098"/>
                    <a:pt x="789" y="1098"/>
                  </a:cubicBezTo>
                  <a:close/>
                  <a:moveTo>
                    <a:pt x="1197" y="1030"/>
                  </a:moveTo>
                  <a:cubicBezTo>
                    <a:pt x="1197" y="1030"/>
                    <a:pt x="1197" y="1030"/>
                    <a:pt x="1197" y="1030"/>
                  </a:cubicBezTo>
                  <a:cubicBezTo>
                    <a:pt x="1145" y="1030"/>
                    <a:pt x="1145" y="1030"/>
                    <a:pt x="1145" y="1030"/>
                  </a:cubicBezTo>
                  <a:cubicBezTo>
                    <a:pt x="1128" y="1042"/>
                    <a:pt x="1110" y="1054"/>
                    <a:pt x="1093" y="1065"/>
                  </a:cubicBezTo>
                  <a:cubicBezTo>
                    <a:pt x="1075" y="1071"/>
                    <a:pt x="1052" y="1083"/>
                    <a:pt x="1029" y="1089"/>
                  </a:cubicBezTo>
                  <a:cubicBezTo>
                    <a:pt x="1029" y="1089"/>
                    <a:pt x="1029" y="1089"/>
                    <a:pt x="1029" y="1159"/>
                  </a:cubicBezTo>
                  <a:cubicBezTo>
                    <a:pt x="1035" y="1159"/>
                    <a:pt x="1046" y="1159"/>
                    <a:pt x="1052" y="1159"/>
                  </a:cubicBezTo>
                  <a:cubicBezTo>
                    <a:pt x="1058" y="1153"/>
                    <a:pt x="1070" y="1153"/>
                    <a:pt x="1075" y="1147"/>
                  </a:cubicBezTo>
                  <a:cubicBezTo>
                    <a:pt x="1081" y="1147"/>
                    <a:pt x="1087" y="1141"/>
                    <a:pt x="1093" y="1141"/>
                  </a:cubicBezTo>
                  <a:cubicBezTo>
                    <a:pt x="1104" y="1136"/>
                    <a:pt x="1110" y="1130"/>
                    <a:pt x="1110" y="1130"/>
                  </a:cubicBezTo>
                  <a:cubicBezTo>
                    <a:pt x="1110" y="1130"/>
                    <a:pt x="1110" y="1130"/>
                    <a:pt x="1110" y="1434"/>
                  </a:cubicBezTo>
                  <a:cubicBezTo>
                    <a:pt x="1110" y="1434"/>
                    <a:pt x="1110" y="1434"/>
                    <a:pt x="1197" y="1434"/>
                  </a:cubicBezTo>
                  <a:cubicBezTo>
                    <a:pt x="1197" y="1434"/>
                    <a:pt x="1197" y="1434"/>
                    <a:pt x="1197" y="1030"/>
                  </a:cubicBezTo>
                  <a:close/>
                  <a:moveTo>
                    <a:pt x="1200" y="519"/>
                  </a:moveTo>
                  <a:cubicBezTo>
                    <a:pt x="1200" y="519"/>
                    <a:pt x="1200" y="519"/>
                    <a:pt x="1200" y="519"/>
                  </a:cubicBezTo>
                  <a:cubicBezTo>
                    <a:pt x="1147" y="519"/>
                    <a:pt x="1147" y="519"/>
                    <a:pt x="1147" y="519"/>
                  </a:cubicBezTo>
                  <a:cubicBezTo>
                    <a:pt x="1135" y="530"/>
                    <a:pt x="1111" y="542"/>
                    <a:pt x="1094" y="554"/>
                  </a:cubicBezTo>
                  <a:cubicBezTo>
                    <a:pt x="1076" y="560"/>
                    <a:pt x="1052" y="571"/>
                    <a:pt x="1029" y="577"/>
                  </a:cubicBezTo>
                  <a:cubicBezTo>
                    <a:pt x="1029" y="577"/>
                    <a:pt x="1029" y="577"/>
                    <a:pt x="1029" y="648"/>
                  </a:cubicBezTo>
                  <a:cubicBezTo>
                    <a:pt x="1035" y="648"/>
                    <a:pt x="1047" y="648"/>
                    <a:pt x="1052" y="648"/>
                  </a:cubicBezTo>
                  <a:cubicBezTo>
                    <a:pt x="1058" y="642"/>
                    <a:pt x="1070" y="642"/>
                    <a:pt x="1076" y="636"/>
                  </a:cubicBezTo>
                  <a:cubicBezTo>
                    <a:pt x="1082" y="636"/>
                    <a:pt x="1088" y="630"/>
                    <a:pt x="1100" y="624"/>
                  </a:cubicBezTo>
                  <a:cubicBezTo>
                    <a:pt x="1106" y="624"/>
                    <a:pt x="1111" y="618"/>
                    <a:pt x="1111" y="612"/>
                  </a:cubicBezTo>
                  <a:cubicBezTo>
                    <a:pt x="1111" y="612"/>
                    <a:pt x="1111" y="612"/>
                    <a:pt x="1111" y="917"/>
                  </a:cubicBezTo>
                  <a:cubicBezTo>
                    <a:pt x="1111" y="917"/>
                    <a:pt x="1111" y="917"/>
                    <a:pt x="1200" y="917"/>
                  </a:cubicBezTo>
                  <a:cubicBezTo>
                    <a:pt x="1200" y="917"/>
                    <a:pt x="1200" y="917"/>
                    <a:pt x="1200" y="5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79050" tIns="39525" rIns="79050" bIns="39525" numCol="1" anchor="t" anchorCtr="0" compatLnSpc="1">
              <a:prstTxWarp prst="textNoShape">
                <a:avLst/>
              </a:prstTxWarp>
            </a:bodyPr>
            <a:lstStyle/>
            <a:p>
              <a:pPr defTabSz="822885">
                <a:defRPr/>
              </a:pPr>
              <a:endParaRPr lang="en-US" sz="1557" dirty="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297" name="Rectangle 296">
            <a:extLst>
              <a:ext uri="{FF2B5EF4-FFF2-40B4-BE49-F238E27FC236}">
                <a16:creationId xmlns:a16="http://schemas.microsoft.com/office/drawing/2014/main" id="{34F9D308-BF5A-478D-BC88-3CD35A0A876A}"/>
              </a:ext>
            </a:extLst>
          </p:cNvPr>
          <p:cNvSpPr/>
          <p:nvPr/>
        </p:nvSpPr>
        <p:spPr bwMode="auto">
          <a:xfrm>
            <a:off x="3214371" y="3012144"/>
            <a:ext cx="6507966" cy="3421237"/>
          </a:xfrm>
          <a:prstGeom prst="rect">
            <a:avLst/>
          </a:prstGeom>
          <a:solidFill>
            <a:srgbClr val="8E8E8E">
              <a:alpha val="40000"/>
            </a:srgbClr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310" tIns="129048" rIns="161310" bIns="1290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2264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118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10374159-72D3-493B-88A8-D4D317DFE0BC}"/>
              </a:ext>
            </a:extLst>
          </p:cNvPr>
          <p:cNvSpPr/>
          <p:nvPr/>
        </p:nvSpPr>
        <p:spPr bwMode="auto">
          <a:xfrm>
            <a:off x="6815599" y="4495190"/>
            <a:ext cx="1212248" cy="924598"/>
          </a:xfrm>
          <a:prstGeom prst="rect">
            <a:avLst/>
          </a:prstGeom>
          <a:solidFill>
            <a:srgbClr val="595959">
              <a:alpha val="40000"/>
            </a:srgbClr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310" tIns="129048" rIns="161310" bIns="1290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2264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118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D8F3224A-753B-481B-A3F4-65B748E35394}"/>
              </a:ext>
            </a:extLst>
          </p:cNvPr>
          <p:cNvCxnSpPr/>
          <p:nvPr/>
        </p:nvCxnSpPr>
        <p:spPr>
          <a:xfrm flipV="1">
            <a:off x="9774434" y="5691247"/>
            <a:ext cx="1049955" cy="278853"/>
          </a:xfrm>
          <a:prstGeom prst="straightConnector1">
            <a:avLst/>
          </a:prstGeom>
          <a:ln w="57150">
            <a:solidFill>
              <a:srgbClr val="E8112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43A91B7F-9C9B-44D3-83C6-AB31DBF725A3}"/>
              </a:ext>
            </a:extLst>
          </p:cNvPr>
          <p:cNvCxnSpPr/>
          <p:nvPr/>
        </p:nvCxnSpPr>
        <p:spPr>
          <a:xfrm flipV="1">
            <a:off x="7821657" y="4460073"/>
            <a:ext cx="3011890" cy="578682"/>
          </a:xfrm>
          <a:prstGeom prst="straightConnector1">
            <a:avLst/>
          </a:prstGeom>
          <a:ln w="57150">
            <a:solidFill>
              <a:schemeClr val="bg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1" name="Group 4">
            <a:extLst>
              <a:ext uri="{FF2B5EF4-FFF2-40B4-BE49-F238E27FC236}">
                <a16:creationId xmlns:a16="http://schemas.microsoft.com/office/drawing/2014/main" id="{DBA89440-A43A-4E9B-8A4D-E3DD8D7DB0D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567029" y="3842284"/>
            <a:ext cx="1127606" cy="821608"/>
            <a:chOff x="4423" y="993"/>
            <a:chExt cx="737" cy="537"/>
          </a:xfrm>
        </p:grpSpPr>
        <p:sp>
          <p:nvSpPr>
            <p:cNvPr id="302" name="AutoShape 3">
              <a:extLst>
                <a:ext uri="{FF2B5EF4-FFF2-40B4-BE49-F238E27FC236}">
                  <a16:creationId xmlns:a16="http://schemas.microsoft.com/office/drawing/2014/main" id="{6ECC43B9-95D2-41A3-BCC7-8DB6832503C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423" y="993"/>
              <a:ext cx="737" cy="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03" name="Freeform 5">
              <a:extLst>
                <a:ext uri="{FF2B5EF4-FFF2-40B4-BE49-F238E27FC236}">
                  <a16:creationId xmlns:a16="http://schemas.microsoft.com/office/drawing/2014/main" id="{EED12472-AD8B-497B-A70B-53E2B473B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3" y="994"/>
              <a:ext cx="737" cy="536"/>
            </a:xfrm>
            <a:custGeom>
              <a:avLst/>
              <a:gdLst>
                <a:gd name="T0" fmla="*/ 762 w 792"/>
                <a:gd name="T1" fmla="*/ 0 h 578"/>
                <a:gd name="T2" fmla="*/ 30 w 792"/>
                <a:gd name="T3" fmla="*/ 0 h 578"/>
                <a:gd name="T4" fmla="*/ 0 w 792"/>
                <a:gd name="T5" fmla="*/ 30 h 578"/>
                <a:gd name="T6" fmla="*/ 0 w 792"/>
                <a:gd name="T7" fmla="*/ 548 h 578"/>
                <a:gd name="T8" fmla="*/ 30 w 792"/>
                <a:gd name="T9" fmla="*/ 578 h 578"/>
                <a:gd name="T10" fmla="*/ 762 w 792"/>
                <a:gd name="T11" fmla="*/ 578 h 578"/>
                <a:gd name="T12" fmla="*/ 792 w 792"/>
                <a:gd name="T13" fmla="*/ 548 h 578"/>
                <a:gd name="T14" fmla="*/ 792 w 792"/>
                <a:gd name="T15" fmla="*/ 30 h 578"/>
                <a:gd name="T16" fmla="*/ 762 w 792"/>
                <a:gd name="T17" fmla="*/ 0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2" h="578">
                  <a:moveTo>
                    <a:pt x="762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5" y="0"/>
                    <a:pt x="0" y="5"/>
                    <a:pt x="0" y="30"/>
                  </a:cubicBezTo>
                  <a:cubicBezTo>
                    <a:pt x="0" y="548"/>
                    <a:pt x="0" y="548"/>
                    <a:pt x="0" y="548"/>
                  </a:cubicBezTo>
                  <a:cubicBezTo>
                    <a:pt x="0" y="573"/>
                    <a:pt x="5" y="578"/>
                    <a:pt x="30" y="578"/>
                  </a:cubicBezTo>
                  <a:cubicBezTo>
                    <a:pt x="762" y="578"/>
                    <a:pt x="762" y="578"/>
                    <a:pt x="762" y="578"/>
                  </a:cubicBezTo>
                  <a:cubicBezTo>
                    <a:pt x="787" y="578"/>
                    <a:pt x="792" y="573"/>
                    <a:pt x="792" y="548"/>
                  </a:cubicBezTo>
                  <a:cubicBezTo>
                    <a:pt x="792" y="30"/>
                    <a:pt x="792" y="30"/>
                    <a:pt x="792" y="30"/>
                  </a:cubicBezTo>
                  <a:cubicBezTo>
                    <a:pt x="792" y="5"/>
                    <a:pt x="787" y="0"/>
                    <a:pt x="762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04" name="Oval 6">
              <a:extLst>
                <a:ext uri="{FF2B5EF4-FFF2-40B4-BE49-F238E27FC236}">
                  <a16:creationId xmlns:a16="http://schemas.microsoft.com/office/drawing/2014/main" id="{D38147EF-8C7F-40E2-A8CC-01E8BEA65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3" y="1008"/>
              <a:ext cx="74" cy="73"/>
            </a:xfrm>
            <a:prstGeom prst="ellipse">
              <a:avLst/>
            </a:prstGeom>
            <a:solidFill>
              <a:srgbClr val="727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05" name="Freeform 7">
              <a:extLst>
                <a:ext uri="{FF2B5EF4-FFF2-40B4-BE49-F238E27FC236}">
                  <a16:creationId xmlns:a16="http://schemas.microsoft.com/office/drawing/2014/main" id="{B5EC4D94-52F9-4D80-B1B2-529177E81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8" y="1029"/>
              <a:ext cx="44" cy="32"/>
            </a:xfrm>
            <a:custGeom>
              <a:avLst/>
              <a:gdLst>
                <a:gd name="T0" fmla="*/ 15 w 44"/>
                <a:gd name="T1" fmla="*/ 11 h 32"/>
                <a:gd name="T2" fmla="*/ 27 w 44"/>
                <a:gd name="T3" fmla="*/ 0 h 32"/>
                <a:gd name="T4" fmla="*/ 17 w 44"/>
                <a:gd name="T5" fmla="*/ 0 h 32"/>
                <a:gd name="T6" fmla="*/ 0 w 44"/>
                <a:gd name="T7" fmla="*/ 16 h 32"/>
                <a:gd name="T8" fmla="*/ 17 w 44"/>
                <a:gd name="T9" fmla="*/ 32 h 32"/>
                <a:gd name="T10" fmla="*/ 27 w 44"/>
                <a:gd name="T11" fmla="*/ 32 h 32"/>
                <a:gd name="T12" fmla="*/ 15 w 44"/>
                <a:gd name="T13" fmla="*/ 20 h 32"/>
                <a:gd name="T14" fmla="*/ 44 w 44"/>
                <a:gd name="T15" fmla="*/ 20 h 32"/>
                <a:gd name="T16" fmla="*/ 44 w 44"/>
                <a:gd name="T17" fmla="*/ 11 h 32"/>
                <a:gd name="T18" fmla="*/ 15 w 44"/>
                <a:gd name="T1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32">
                  <a:moveTo>
                    <a:pt x="15" y="11"/>
                  </a:moveTo>
                  <a:lnTo>
                    <a:pt x="27" y="0"/>
                  </a:lnTo>
                  <a:lnTo>
                    <a:pt x="17" y="0"/>
                  </a:lnTo>
                  <a:lnTo>
                    <a:pt x="0" y="16"/>
                  </a:lnTo>
                  <a:lnTo>
                    <a:pt x="17" y="32"/>
                  </a:lnTo>
                  <a:lnTo>
                    <a:pt x="27" y="32"/>
                  </a:lnTo>
                  <a:lnTo>
                    <a:pt x="15" y="20"/>
                  </a:lnTo>
                  <a:lnTo>
                    <a:pt x="44" y="20"/>
                  </a:lnTo>
                  <a:lnTo>
                    <a:pt x="44" y="11"/>
                  </a:lnTo>
                  <a:lnTo>
                    <a:pt x="15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06" name="Rectangle 8">
              <a:extLst>
                <a:ext uri="{FF2B5EF4-FFF2-40B4-BE49-F238E27FC236}">
                  <a16:creationId xmlns:a16="http://schemas.microsoft.com/office/drawing/2014/main" id="{D501FDEA-D617-4EA8-9238-11F5A9E1D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1" y="1095"/>
              <a:ext cx="701" cy="410"/>
            </a:xfrm>
            <a:prstGeom prst="rect">
              <a:avLst/>
            </a:prstGeom>
            <a:solidFill>
              <a:srgbClr val="289F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07" name="Rectangle 9">
              <a:extLst>
                <a:ext uri="{FF2B5EF4-FFF2-40B4-BE49-F238E27FC236}">
                  <a16:creationId xmlns:a16="http://schemas.microsoft.com/office/drawing/2014/main" id="{A141CE1D-3B9A-4342-935C-68CEFDA0A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8" y="1021"/>
              <a:ext cx="614" cy="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08" name="Freeform 10">
              <a:extLst>
                <a:ext uri="{FF2B5EF4-FFF2-40B4-BE49-F238E27FC236}">
                  <a16:creationId xmlns:a16="http://schemas.microsoft.com/office/drawing/2014/main" id="{B956EC79-B7BA-4A2C-A812-73C23A246C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92" y="1238"/>
              <a:ext cx="28" cy="135"/>
            </a:xfrm>
            <a:custGeom>
              <a:avLst/>
              <a:gdLst>
                <a:gd name="T0" fmla="*/ 15 w 30"/>
                <a:gd name="T1" fmla="*/ 30 h 146"/>
                <a:gd name="T2" fmla="*/ 4 w 30"/>
                <a:gd name="T3" fmla="*/ 26 h 146"/>
                <a:gd name="T4" fmla="*/ 0 w 30"/>
                <a:gd name="T5" fmla="*/ 15 h 146"/>
                <a:gd name="T6" fmla="*/ 4 w 30"/>
                <a:gd name="T7" fmla="*/ 4 h 146"/>
                <a:gd name="T8" fmla="*/ 15 w 30"/>
                <a:gd name="T9" fmla="*/ 0 h 146"/>
                <a:gd name="T10" fmla="*/ 26 w 30"/>
                <a:gd name="T11" fmla="*/ 4 h 146"/>
                <a:gd name="T12" fmla="*/ 30 w 30"/>
                <a:gd name="T13" fmla="*/ 15 h 146"/>
                <a:gd name="T14" fmla="*/ 26 w 30"/>
                <a:gd name="T15" fmla="*/ 26 h 146"/>
                <a:gd name="T16" fmla="*/ 15 w 30"/>
                <a:gd name="T17" fmla="*/ 30 h 146"/>
                <a:gd name="T18" fmla="*/ 15 w 30"/>
                <a:gd name="T19" fmla="*/ 146 h 146"/>
                <a:gd name="T20" fmla="*/ 4 w 30"/>
                <a:gd name="T21" fmla="*/ 142 h 146"/>
                <a:gd name="T22" fmla="*/ 0 w 30"/>
                <a:gd name="T23" fmla="*/ 131 h 146"/>
                <a:gd name="T24" fmla="*/ 4 w 30"/>
                <a:gd name="T25" fmla="*/ 120 h 146"/>
                <a:gd name="T26" fmla="*/ 15 w 30"/>
                <a:gd name="T27" fmla="*/ 115 h 146"/>
                <a:gd name="T28" fmla="*/ 26 w 30"/>
                <a:gd name="T29" fmla="*/ 120 h 146"/>
                <a:gd name="T30" fmla="*/ 30 w 30"/>
                <a:gd name="T31" fmla="*/ 131 h 146"/>
                <a:gd name="T32" fmla="*/ 26 w 30"/>
                <a:gd name="T33" fmla="*/ 142 h 146"/>
                <a:gd name="T34" fmla="*/ 15 w 30"/>
                <a:gd name="T35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146">
                  <a:moveTo>
                    <a:pt x="15" y="30"/>
                  </a:moveTo>
                  <a:cubicBezTo>
                    <a:pt x="11" y="30"/>
                    <a:pt x="7" y="29"/>
                    <a:pt x="4" y="26"/>
                  </a:cubicBezTo>
                  <a:cubicBezTo>
                    <a:pt x="1" y="23"/>
                    <a:pt x="0" y="19"/>
                    <a:pt x="0" y="15"/>
                  </a:cubicBezTo>
                  <a:cubicBezTo>
                    <a:pt x="0" y="11"/>
                    <a:pt x="1" y="7"/>
                    <a:pt x="4" y="4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19" y="0"/>
                    <a:pt x="23" y="1"/>
                    <a:pt x="26" y="4"/>
                  </a:cubicBezTo>
                  <a:cubicBezTo>
                    <a:pt x="29" y="7"/>
                    <a:pt x="30" y="11"/>
                    <a:pt x="30" y="15"/>
                  </a:cubicBezTo>
                  <a:cubicBezTo>
                    <a:pt x="30" y="19"/>
                    <a:pt x="29" y="23"/>
                    <a:pt x="26" y="26"/>
                  </a:cubicBezTo>
                  <a:cubicBezTo>
                    <a:pt x="23" y="29"/>
                    <a:pt x="19" y="30"/>
                    <a:pt x="15" y="30"/>
                  </a:cubicBezTo>
                  <a:close/>
                  <a:moveTo>
                    <a:pt x="15" y="146"/>
                  </a:moveTo>
                  <a:cubicBezTo>
                    <a:pt x="11" y="146"/>
                    <a:pt x="7" y="145"/>
                    <a:pt x="4" y="142"/>
                  </a:cubicBezTo>
                  <a:cubicBezTo>
                    <a:pt x="1" y="139"/>
                    <a:pt x="0" y="135"/>
                    <a:pt x="0" y="131"/>
                  </a:cubicBezTo>
                  <a:cubicBezTo>
                    <a:pt x="0" y="127"/>
                    <a:pt x="1" y="123"/>
                    <a:pt x="4" y="120"/>
                  </a:cubicBezTo>
                  <a:cubicBezTo>
                    <a:pt x="7" y="117"/>
                    <a:pt x="11" y="115"/>
                    <a:pt x="15" y="115"/>
                  </a:cubicBezTo>
                  <a:cubicBezTo>
                    <a:pt x="19" y="115"/>
                    <a:pt x="23" y="117"/>
                    <a:pt x="26" y="120"/>
                  </a:cubicBezTo>
                  <a:cubicBezTo>
                    <a:pt x="29" y="123"/>
                    <a:pt x="30" y="127"/>
                    <a:pt x="30" y="131"/>
                  </a:cubicBezTo>
                  <a:cubicBezTo>
                    <a:pt x="30" y="135"/>
                    <a:pt x="29" y="139"/>
                    <a:pt x="26" y="142"/>
                  </a:cubicBezTo>
                  <a:cubicBezTo>
                    <a:pt x="23" y="145"/>
                    <a:pt x="19" y="146"/>
                    <a:pt x="15" y="1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09" name="Rectangle 11">
              <a:extLst>
                <a:ext uri="{FF2B5EF4-FFF2-40B4-BE49-F238E27FC236}">
                  <a16:creationId xmlns:a16="http://schemas.microsoft.com/office/drawing/2014/main" id="{D6219061-AF40-485F-ADA3-E8E1FE815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9" y="1290"/>
              <a:ext cx="70" cy="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10" name="Freeform 12">
              <a:extLst>
                <a:ext uri="{FF2B5EF4-FFF2-40B4-BE49-F238E27FC236}">
                  <a16:creationId xmlns:a16="http://schemas.microsoft.com/office/drawing/2014/main" id="{F70225B6-2A6D-4F57-ADB4-3F39B23F0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4" y="1189"/>
              <a:ext cx="58" cy="223"/>
            </a:xfrm>
            <a:custGeom>
              <a:avLst/>
              <a:gdLst>
                <a:gd name="T0" fmla="*/ 21 w 63"/>
                <a:gd name="T1" fmla="*/ 241 h 241"/>
                <a:gd name="T2" fmla="*/ 1 w 63"/>
                <a:gd name="T3" fmla="*/ 241 h 241"/>
                <a:gd name="T4" fmla="*/ 43 w 63"/>
                <a:gd name="T5" fmla="*/ 121 h 241"/>
                <a:gd name="T6" fmla="*/ 0 w 63"/>
                <a:gd name="T7" fmla="*/ 0 h 241"/>
                <a:gd name="T8" fmla="*/ 21 w 63"/>
                <a:gd name="T9" fmla="*/ 0 h 241"/>
                <a:gd name="T10" fmla="*/ 63 w 63"/>
                <a:gd name="T11" fmla="*/ 121 h 241"/>
                <a:gd name="T12" fmla="*/ 21 w 63"/>
                <a:gd name="T13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241">
                  <a:moveTo>
                    <a:pt x="21" y="241"/>
                  </a:moveTo>
                  <a:cubicBezTo>
                    <a:pt x="1" y="241"/>
                    <a:pt x="1" y="241"/>
                    <a:pt x="1" y="241"/>
                  </a:cubicBezTo>
                  <a:cubicBezTo>
                    <a:pt x="29" y="207"/>
                    <a:pt x="43" y="167"/>
                    <a:pt x="43" y="121"/>
                  </a:cubicBezTo>
                  <a:cubicBezTo>
                    <a:pt x="43" y="75"/>
                    <a:pt x="29" y="34"/>
                    <a:pt x="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9" y="33"/>
                    <a:pt x="63" y="74"/>
                    <a:pt x="63" y="121"/>
                  </a:cubicBezTo>
                  <a:cubicBezTo>
                    <a:pt x="63" y="169"/>
                    <a:pt x="49" y="208"/>
                    <a:pt x="21" y="2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0654" tIns="40328" rIns="80654" bIns="40328" numCol="1" anchor="t" anchorCtr="0" compatLnSpc="1">
              <a:prstTxWarp prst="textNoShape">
                <a:avLst/>
              </a:prstTxWarp>
            </a:bodyPr>
            <a:lstStyle/>
            <a:p>
              <a:pPr defTabSz="806704">
                <a:defRPr/>
              </a:pPr>
              <a:endParaRPr lang="en-US" sz="1589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3862CC98-5597-4500-93CC-6908523118FD}"/>
              </a:ext>
            </a:extLst>
          </p:cNvPr>
          <p:cNvCxnSpPr/>
          <p:nvPr/>
        </p:nvCxnSpPr>
        <p:spPr>
          <a:xfrm flipH="1">
            <a:off x="11317000" y="4607708"/>
            <a:ext cx="254310" cy="691579"/>
          </a:xfrm>
          <a:prstGeom prst="straightConnector1">
            <a:avLst/>
          </a:prstGeom>
          <a:ln w="57150">
            <a:solidFill>
              <a:schemeClr val="bg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23A72502-3B81-4B35-A42C-6592755A5FB3}"/>
              </a:ext>
            </a:extLst>
          </p:cNvPr>
          <p:cNvCxnSpPr/>
          <p:nvPr/>
        </p:nvCxnSpPr>
        <p:spPr>
          <a:xfrm flipV="1">
            <a:off x="9774434" y="5691247"/>
            <a:ext cx="1049955" cy="278853"/>
          </a:xfrm>
          <a:prstGeom prst="straightConnector1">
            <a:avLst/>
          </a:prstGeom>
          <a:ln w="57150">
            <a:solidFill>
              <a:schemeClr val="bg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354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7284E-6 L -0.35347 0.1355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74" y="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61 -0.00618 L 3.33333E-6 3.08642E-6 " pathEditMode="relative" rAng="0" ptsTypes="AA">
                                      <p:cBhvr>
                                        <p:cTn id="49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1" y="30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7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25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26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3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6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86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16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46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8" grpId="0"/>
      <p:bldP spid="268" grpId="0" animBg="1"/>
      <p:bldP spid="297" grpId="0" animBg="1"/>
      <p:bldP spid="29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E302CD-53F8-4C69-B818-D8AC7FEDEF7B}"/>
              </a:ext>
            </a:extLst>
          </p:cNvPr>
          <p:cNvSpPr/>
          <p:nvPr/>
        </p:nvSpPr>
        <p:spPr>
          <a:xfrm>
            <a:off x="737596" y="4460439"/>
            <a:ext cx="4817729" cy="961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54" dirty="0"/>
              <a:t>Microsoft Security Compliance Toolkit</a:t>
            </a:r>
          </a:p>
          <a:p>
            <a:r>
              <a:rPr lang="en-US" sz="3294" dirty="0"/>
              <a:t>https://aka.ms/SCT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5E92B-FBC2-47FA-936E-218168A0A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32" y="1681013"/>
            <a:ext cx="7963706" cy="22033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0F2DC5-0988-479F-AF5A-67256BC77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498" y="3375900"/>
            <a:ext cx="7774275" cy="430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53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1CCE5-0003-4F63-811B-DA2678A0C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39"/>
          <a:stretch/>
        </p:blipFill>
        <p:spPr>
          <a:xfrm>
            <a:off x="423935" y="1682220"/>
            <a:ext cx="9965096" cy="5604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E0EF11-C89D-4759-B2F8-390151DCB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24" y="3198542"/>
            <a:ext cx="7410450" cy="3371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76254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able&#10;&#10;Description automatically generated">
            <a:extLst>
              <a:ext uri="{FF2B5EF4-FFF2-40B4-BE49-F238E27FC236}">
                <a16:creationId xmlns:a16="http://schemas.microsoft.com/office/drawing/2014/main" id="{A872049D-F053-4B46-914D-E8E8F58CB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2"/>
          <a:stretch/>
        </p:blipFill>
        <p:spPr>
          <a:xfrm>
            <a:off x="26" y="598"/>
            <a:ext cx="14630376" cy="82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4900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&#10;&#10;Description automatically generated">
            <a:extLst>
              <a:ext uri="{FF2B5EF4-FFF2-40B4-BE49-F238E27FC236}">
                <a16:creationId xmlns:a16="http://schemas.microsoft.com/office/drawing/2014/main" id="{386E25DE-4FF1-426B-8D60-78281B762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33" b="9292"/>
          <a:stretch/>
        </p:blipFill>
        <p:spPr>
          <a:xfrm>
            <a:off x="26" y="598"/>
            <a:ext cx="14630376" cy="82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2936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2006</TotalTime>
  <Words>606</Words>
  <Application>Microsoft Office PowerPoint</Application>
  <PresentationFormat>Custom</PresentationFormat>
  <Paragraphs>120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Arial Black</vt:lpstr>
      <vt:lpstr>Arial Regular</vt:lpstr>
      <vt:lpstr>Calibri</vt:lpstr>
      <vt:lpstr>Calibri Light</vt:lpstr>
      <vt:lpstr>Segoe</vt:lpstr>
      <vt:lpstr>Segoe Light</vt:lpstr>
      <vt:lpstr>Segoe UI</vt:lpstr>
      <vt:lpstr>Segoe UI Light</vt:lpstr>
      <vt:lpstr>Segoe UI Semilight</vt:lpstr>
      <vt:lpstr>Wingdings</vt:lpstr>
      <vt:lpstr>Office Theme</vt:lpstr>
      <vt:lpstr>PowerPoint Presentation</vt:lpstr>
      <vt:lpstr>Miriam Wiesner</vt:lpstr>
      <vt:lpstr>PowerPoint Presentation</vt:lpstr>
      <vt:lpstr>Typical Attack Timeline &amp; Observations</vt:lpstr>
      <vt:lpstr>Identity is the new security “perimeter” under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Ralph Casillas</dc:creator>
  <cp:lastModifiedBy>Miriam Wiesner</cp:lastModifiedBy>
  <cp:revision>48</cp:revision>
  <dcterms:created xsi:type="dcterms:W3CDTF">2018-02-15T00:33:01Z</dcterms:created>
  <dcterms:modified xsi:type="dcterms:W3CDTF">2019-08-14T12:43:36Z</dcterms:modified>
</cp:coreProperties>
</file>